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3"/>
  </p:notesMasterIdLst>
  <p:sldIdLst>
    <p:sldId id="275" r:id="rId2"/>
    <p:sldId id="256" r:id="rId3"/>
    <p:sldId id="257" r:id="rId4"/>
    <p:sldId id="258" r:id="rId5"/>
    <p:sldId id="265" r:id="rId6"/>
    <p:sldId id="259" r:id="rId7"/>
    <p:sldId id="260" r:id="rId8"/>
    <p:sldId id="273" r:id="rId9"/>
    <p:sldId id="274" r:id="rId10"/>
    <p:sldId id="261" r:id="rId11"/>
    <p:sldId id="1222" r:id="rId12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m Gentzel" initials="TG" lastIdx="1" clrIdx="0">
    <p:extLst>
      <p:ext uri="{19B8F6BF-5375-455C-9EA6-DF929625EA0E}">
        <p15:presenceInfo xmlns:p15="http://schemas.microsoft.com/office/powerpoint/2012/main" userId="f0bf00357f32c35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8C3478-7832-444D-8CC8-D7E4EE279CE9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7E30699D-0F2A-4DAA-A390-2D967BC42EE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School boards and public “ownership”</a:t>
          </a:r>
        </a:p>
      </dgm:t>
    </dgm:pt>
    <dgm:pt modelId="{EFC441EA-8B62-4401-8D84-3E0AC259D2C2}" type="parTrans" cxnId="{87C2D737-1B56-45F4-A0DA-BEA4115EA04D}">
      <dgm:prSet/>
      <dgm:spPr/>
      <dgm:t>
        <a:bodyPr/>
        <a:lstStyle/>
        <a:p>
          <a:endParaRPr lang="en-US"/>
        </a:p>
      </dgm:t>
    </dgm:pt>
    <dgm:pt modelId="{B7BE0570-DC36-4C91-81B2-3ADF6C5AD222}" type="sibTrans" cxnId="{87C2D737-1B56-45F4-A0DA-BEA4115EA04D}">
      <dgm:prSet/>
      <dgm:spPr/>
      <dgm:t>
        <a:bodyPr/>
        <a:lstStyle/>
        <a:p>
          <a:endParaRPr lang="en-US"/>
        </a:p>
      </dgm:t>
    </dgm:pt>
    <dgm:pt modelId="{93300D17-666B-4148-9DEE-71A945ECC2A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Engines of education improvement</a:t>
          </a:r>
        </a:p>
      </dgm:t>
    </dgm:pt>
    <dgm:pt modelId="{F9BAC975-673E-4CE3-BAAE-AC782F4C0DD0}" type="parTrans" cxnId="{EF8914E5-F617-4F56-9DCB-B479E956E3A4}">
      <dgm:prSet/>
      <dgm:spPr/>
      <dgm:t>
        <a:bodyPr/>
        <a:lstStyle/>
        <a:p>
          <a:endParaRPr lang="en-US"/>
        </a:p>
      </dgm:t>
    </dgm:pt>
    <dgm:pt modelId="{8E3E05C7-5E3E-4643-BE83-BC477925A151}" type="sibTrans" cxnId="{EF8914E5-F617-4F56-9DCB-B479E956E3A4}">
      <dgm:prSet/>
      <dgm:spPr/>
      <dgm:t>
        <a:bodyPr/>
        <a:lstStyle/>
        <a:p>
          <a:endParaRPr lang="en-US"/>
        </a:p>
      </dgm:t>
    </dgm:pt>
    <dgm:pt modelId="{E2C2009C-A30C-4D7C-BA41-B9E6A7F17DA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Pandemic challenges, opportunities</a:t>
          </a:r>
        </a:p>
      </dgm:t>
    </dgm:pt>
    <dgm:pt modelId="{F68D36C8-6E02-49A4-80E1-94A319D6AD48}" type="parTrans" cxnId="{CB7ADA40-5410-41CA-ABA8-80DC25CB13FC}">
      <dgm:prSet/>
      <dgm:spPr/>
      <dgm:t>
        <a:bodyPr/>
        <a:lstStyle/>
        <a:p>
          <a:endParaRPr lang="en-US"/>
        </a:p>
      </dgm:t>
    </dgm:pt>
    <dgm:pt modelId="{A5AB5483-D652-48FE-B0D4-8FA3FE7CE6E4}" type="sibTrans" cxnId="{CB7ADA40-5410-41CA-ABA8-80DC25CB13FC}">
      <dgm:prSet/>
      <dgm:spPr/>
      <dgm:t>
        <a:bodyPr/>
        <a:lstStyle/>
        <a:p>
          <a:endParaRPr lang="en-US"/>
        </a:p>
      </dgm:t>
    </dgm:pt>
    <dgm:pt modelId="{5433D184-5ECF-44DB-9403-25073BC0D856}" type="pres">
      <dgm:prSet presAssocID="{558C3478-7832-444D-8CC8-D7E4EE279CE9}" presName="root" presStyleCnt="0">
        <dgm:presLayoutVars>
          <dgm:dir/>
          <dgm:resizeHandles val="exact"/>
        </dgm:presLayoutVars>
      </dgm:prSet>
      <dgm:spPr/>
    </dgm:pt>
    <dgm:pt modelId="{AC6431DC-72A9-4BD0-B508-11DFE8CB77AB}" type="pres">
      <dgm:prSet presAssocID="{7E30699D-0F2A-4DAA-A390-2D967BC42EEA}" presName="compNode" presStyleCnt="0"/>
      <dgm:spPr/>
    </dgm:pt>
    <dgm:pt modelId="{D646D49E-43D1-40D7-B537-3E6F850927CF}" type="pres">
      <dgm:prSet presAssocID="{7E30699D-0F2A-4DAA-A390-2D967BC42EE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075A4AF4-EA2E-4391-B86F-33714233BBA7}" type="pres">
      <dgm:prSet presAssocID="{7E30699D-0F2A-4DAA-A390-2D967BC42EEA}" presName="spaceRect" presStyleCnt="0"/>
      <dgm:spPr/>
    </dgm:pt>
    <dgm:pt modelId="{928F89E1-F478-4539-9C52-80E668B8AEBE}" type="pres">
      <dgm:prSet presAssocID="{7E30699D-0F2A-4DAA-A390-2D967BC42EEA}" presName="textRect" presStyleLbl="revTx" presStyleIdx="0" presStyleCnt="3">
        <dgm:presLayoutVars>
          <dgm:chMax val="1"/>
          <dgm:chPref val="1"/>
        </dgm:presLayoutVars>
      </dgm:prSet>
      <dgm:spPr/>
    </dgm:pt>
    <dgm:pt modelId="{C38D87EB-D18F-447D-A754-AF4039A22C02}" type="pres">
      <dgm:prSet presAssocID="{B7BE0570-DC36-4C91-81B2-3ADF6C5AD222}" presName="sibTrans" presStyleCnt="0"/>
      <dgm:spPr/>
    </dgm:pt>
    <dgm:pt modelId="{51D55D6E-2DFA-48BF-B350-4C0F5D9049E6}" type="pres">
      <dgm:prSet presAssocID="{93300D17-666B-4148-9DEE-71A945ECC2A5}" presName="compNode" presStyleCnt="0"/>
      <dgm:spPr/>
    </dgm:pt>
    <dgm:pt modelId="{63580606-8AF5-4A2D-B2B7-FAA295A73DD0}" type="pres">
      <dgm:prSet presAssocID="{93300D17-666B-4148-9DEE-71A945ECC2A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F69998C1-1766-4D81-BCD2-453EC649C42F}" type="pres">
      <dgm:prSet presAssocID="{93300D17-666B-4148-9DEE-71A945ECC2A5}" presName="spaceRect" presStyleCnt="0"/>
      <dgm:spPr/>
    </dgm:pt>
    <dgm:pt modelId="{6B245C6C-6600-4723-84B8-960790D1123C}" type="pres">
      <dgm:prSet presAssocID="{93300D17-666B-4148-9DEE-71A945ECC2A5}" presName="textRect" presStyleLbl="revTx" presStyleIdx="1" presStyleCnt="3">
        <dgm:presLayoutVars>
          <dgm:chMax val="1"/>
          <dgm:chPref val="1"/>
        </dgm:presLayoutVars>
      </dgm:prSet>
      <dgm:spPr/>
    </dgm:pt>
    <dgm:pt modelId="{8B368E82-0AB9-47EF-AF29-C1B7F2C4BB77}" type="pres">
      <dgm:prSet presAssocID="{8E3E05C7-5E3E-4643-BE83-BC477925A151}" presName="sibTrans" presStyleCnt="0"/>
      <dgm:spPr/>
    </dgm:pt>
    <dgm:pt modelId="{CD83D49A-A120-4604-A176-586010A0FBED}" type="pres">
      <dgm:prSet presAssocID="{E2C2009C-A30C-4D7C-BA41-B9E6A7F17DA6}" presName="compNode" presStyleCnt="0"/>
      <dgm:spPr/>
    </dgm:pt>
    <dgm:pt modelId="{68440ADE-BF1E-4799-8F85-557B2B7FDBBE}" type="pres">
      <dgm:prSet presAssocID="{E2C2009C-A30C-4D7C-BA41-B9E6A7F17DA6}" presName="iconRect" presStyleLbl="node1" presStyleIdx="2" presStyleCnt="3"/>
      <dgm:spPr>
        <a:blipFill rotWithShape="1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86F58099-7431-431E-92DB-831B7D373DC7}" type="pres">
      <dgm:prSet presAssocID="{E2C2009C-A30C-4D7C-BA41-B9E6A7F17DA6}" presName="spaceRect" presStyleCnt="0"/>
      <dgm:spPr/>
    </dgm:pt>
    <dgm:pt modelId="{37A640BA-D590-4974-9DD5-B2D32CE5CEC6}" type="pres">
      <dgm:prSet presAssocID="{E2C2009C-A30C-4D7C-BA41-B9E6A7F17DA6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25BF1709-D500-2846-A412-AFDB2C802EF5}" type="presOf" srcId="{7E30699D-0F2A-4DAA-A390-2D967BC42EEA}" destId="{928F89E1-F478-4539-9C52-80E668B8AEBE}" srcOrd="0" destOrd="0" presId="urn:microsoft.com/office/officeart/2018/2/layout/IconLabelList"/>
    <dgm:cxn modelId="{87C2D737-1B56-45F4-A0DA-BEA4115EA04D}" srcId="{558C3478-7832-444D-8CC8-D7E4EE279CE9}" destId="{7E30699D-0F2A-4DAA-A390-2D967BC42EEA}" srcOrd="0" destOrd="0" parTransId="{EFC441EA-8B62-4401-8D84-3E0AC259D2C2}" sibTransId="{B7BE0570-DC36-4C91-81B2-3ADF6C5AD222}"/>
    <dgm:cxn modelId="{CB7ADA40-5410-41CA-ABA8-80DC25CB13FC}" srcId="{558C3478-7832-444D-8CC8-D7E4EE279CE9}" destId="{E2C2009C-A30C-4D7C-BA41-B9E6A7F17DA6}" srcOrd="2" destOrd="0" parTransId="{F68D36C8-6E02-49A4-80E1-94A319D6AD48}" sibTransId="{A5AB5483-D652-48FE-B0D4-8FA3FE7CE6E4}"/>
    <dgm:cxn modelId="{7AE2F755-0720-FB44-A30D-C48ECB77345C}" type="presOf" srcId="{558C3478-7832-444D-8CC8-D7E4EE279CE9}" destId="{5433D184-5ECF-44DB-9403-25073BC0D856}" srcOrd="0" destOrd="0" presId="urn:microsoft.com/office/officeart/2018/2/layout/IconLabelList"/>
    <dgm:cxn modelId="{4B194D9C-53B5-D94D-8F03-8B5E721C4354}" type="presOf" srcId="{E2C2009C-A30C-4D7C-BA41-B9E6A7F17DA6}" destId="{37A640BA-D590-4974-9DD5-B2D32CE5CEC6}" srcOrd="0" destOrd="0" presId="urn:microsoft.com/office/officeart/2018/2/layout/IconLabelList"/>
    <dgm:cxn modelId="{CBFB6CA1-94A4-3B46-9708-D902A6136028}" type="presOf" srcId="{93300D17-666B-4148-9DEE-71A945ECC2A5}" destId="{6B245C6C-6600-4723-84B8-960790D1123C}" srcOrd="0" destOrd="0" presId="urn:microsoft.com/office/officeart/2018/2/layout/IconLabelList"/>
    <dgm:cxn modelId="{EF8914E5-F617-4F56-9DCB-B479E956E3A4}" srcId="{558C3478-7832-444D-8CC8-D7E4EE279CE9}" destId="{93300D17-666B-4148-9DEE-71A945ECC2A5}" srcOrd="1" destOrd="0" parTransId="{F9BAC975-673E-4CE3-BAAE-AC782F4C0DD0}" sibTransId="{8E3E05C7-5E3E-4643-BE83-BC477925A151}"/>
    <dgm:cxn modelId="{8AB804FC-B5BF-B14D-9866-9D0310A90221}" type="presParOf" srcId="{5433D184-5ECF-44DB-9403-25073BC0D856}" destId="{AC6431DC-72A9-4BD0-B508-11DFE8CB77AB}" srcOrd="0" destOrd="0" presId="urn:microsoft.com/office/officeart/2018/2/layout/IconLabelList"/>
    <dgm:cxn modelId="{96CC3370-49EB-5B47-B5F9-50B0859A7362}" type="presParOf" srcId="{AC6431DC-72A9-4BD0-B508-11DFE8CB77AB}" destId="{D646D49E-43D1-40D7-B537-3E6F850927CF}" srcOrd="0" destOrd="0" presId="urn:microsoft.com/office/officeart/2018/2/layout/IconLabelList"/>
    <dgm:cxn modelId="{542450F6-8277-EB49-AD07-98BC90660F33}" type="presParOf" srcId="{AC6431DC-72A9-4BD0-B508-11DFE8CB77AB}" destId="{075A4AF4-EA2E-4391-B86F-33714233BBA7}" srcOrd="1" destOrd="0" presId="urn:microsoft.com/office/officeart/2018/2/layout/IconLabelList"/>
    <dgm:cxn modelId="{14A1E8BF-4C9A-864D-B88A-42F5E7FFC550}" type="presParOf" srcId="{AC6431DC-72A9-4BD0-B508-11DFE8CB77AB}" destId="{928F89E1-F478-4539-9C52-80E668B8AEBE}" srcOrd="2" destOrd="0" presId="urn:microsoft.com/office/officeart/2018/2/layout/IconLabelList"/>
    <dgm:cxn modelId="{313E64C8-3CFB-CD44-B59A-993EC9131416}" type="presParOf" srcId="{5433D184-5ECF-44DB-9403-25073BC0D856}" destId="{C38D87EB-D18F-447D-A754-AF4039A22C02}" srcOrd="1" destOrd="0" presId="urn:microsoft.com/office/officeart/2018/2/layout/IconLabelList"/>
    <dgm:cxn modelId="{A8EF5CDF-1846-D24A-83B0-22625C5779DE}" type="presParOf" srcId="{5433D184-5ECF-44DB-9403-25073BC0D856}" destId="{51D55D6E-2DFA-48BF-B350-4C0F5D9049E6}" srcOrd="2" destOrd="0" presId="urn:microsoft.com/office/officeart/2018/2/layout/IconLabelList"/>
    <dgm:cxn modelId="{F877D28B-3794-1A4C-B95C-1EA3BE6C70AB}" type="presParOf" srcId="{51D55D6E-2DFA-48BF-B350-4C0F5D9049E6}" destId="{63580606-8AF5-4A2D-B2B7-FAA295A73DD0}" srcOrd="0" destOrd="0" presId="urn:microsoft.com/office/officeart/2018/2/layout/IconLabelList"/>
    <dgm:cxn modelId="{AAA1AAAC-0E71-CF4E-B498-20F6CD7E914D}" type="presParOf" srcId="{51D55D6E-2DFA-48BF-B350-4C0F5D9049E6}" destId="{F69998C1-1766-4D81-BCD2-453EC649C42F}" srcOrd="1" destOrd="0" presId="urn:microsoft.com/office/officeart/2018/2/layout/IconLabelList"/>
    <dgm:cxn modelId="{FF704EA6-5188-4146-916E-5E157DBF8927}" type="presParOf" srcId="{51D55D6E-2DFA-48BF-B350-4C0F5D9049E6}" destId="{6B245C6C-6600-4723-84B8-960790D1123C}" srcOrd="2" destOrd="0" presId="urn:microsoft.com/office/officeart/2018/2/layout/IconLabelList"/>
    <dgm:cxn modelId="{246729F0-CCF6-8C49-B372-8C8CE00F9B7C}" type="presParOf" srcId="{5433D184-5ECF-44DB-9403-25073BC0D856}" destId="{8B368E82-0AB9-47EF-AF29-C1B7F2C4BB77}" srcOrd="3" destOrd="0" presId="urn:microsoft.com/office/officeart/2018/2/layout/IconLabelList"/>
    <dgm:cxn modelId="{4D9320D2-659F-E34A-88D8-646DF6AA25BF}" type="presParOf" srcId="{5433D184-5ECF-44DB-9403-25073BC0D856}" destId="{CD83D49A-A120-4604-A176-586010A0FBED}" srcOrd="4" destOrd="0" presId="urn:microsoft.com/office/officeart/2018/2/layout/IconLabelList"/>
    <dgm:cxn modelId="{5C443433-B290-9E49-93FC-A6950A729791}" type="presParOf" srcId="{CD83D49A-A120-4604-A176-586010A0FBED}" destId="{68440ADE-BF1E-4799-8F85-557B2B7FDBBE}" srcOrd="0" destOrd="0" presId="urn:microsoft.com/office/officeart/2018/2/layout/IconLabelList"/>
    <dgm:cxn modelId="{CF8E9647-3161-5241-B796-9A22AED4461D}" type="presParOf" srcId="{CD83D49A-A120-4604-A176-586010A0FBED}" destId="{86F58099-7431-431E-92DB-831B7D373DC7}" srcOrd="1" destOrd="0" presId="urn:microsoft.com/office/officeart/2018/2/layout/IconLabelList"/>
    <dgm:cxn modelId="{20997D4C-CC04-2942-8709-3A568E925938}" type="presParOf" srcId="{CD83D49A-A120-4604-A176-586010A0FBED}" destId="{37A640BA-D590-4974-9DD5-B2D32CE5CEC6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E44099-B16D-4F19-BB9D-7249ECCFB352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C02A64B7-0290-4E30-B98F-38E6FF5EDAE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Compliance and safety</a:t>
          </a:r>
        </a:p>
      </dgm:t>
    </dgm:pt>
    <dgm:pt modelId="{335A87B3-1F9F-45EA-A1B5-26DFE6AF4404}" type="parTrans" cxnId="{D391D710-FC7E-408F-A60D-C8B297D0E34E}">
      <dgm:prSet/>
      <dgm:spPr/>
      <dgm:t>
        <a:bodyPr/>
        <a:lstStyle/>
        <a:p>
          <a:endParaRPr lang="en-US"/>
        </a:p>
      </dgm:t>
    </dgm:pt>
    <dgm:pt modelId="{82C83045-CE2D-4661-834C-2845AAC2863A}" type="sibTrans" cxnId="{D391D710-FC7E-408F-A60D-C8B297D0E34E}">
      <dgm:prSet/>
      <dgm:spPr/>
      <dgm:t>
        <a:bodyPr/>
        <a:lstStyle/>
        <a:p>
          <a:endParaRPr lang="en-US"/>
        </a:p>
      </dgm:t>
    </dgm:pt>
    <dgm:pt modelId="{2FF4B3C3-FE41-4F90-8301-957EA1355566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Lack of connectivity, devices</a:t>
          </a:r>
        </a:p>
      </dgm:t>
    </dgm:pt>
    <dgm:pt modelId="{E26C1433-30C1-487C-834F-3D7D702BC5F4}" type="parTrans" cxnId="{3D942797-29E0-45E8-92FE-31D7BF3235C8}">
      <dgm:prSet/>
      <dgm:spPr/>
      <dgm:t>
        <a:bodyPr/>
        <a:lstStyle/>
        <a:p>
          <a:endParaRPr lang="en-US"/>
        </a:p>
      </dgm:t>
    </dgm:pt>
    <dgm:pt modelId="{011C8E18-7636-4A55-9653-1A33DCCCBE26}" type="sibTrans" cxnId="{3D942797-29E0-45E8-92FE-31D7BF3235C8}">
      <dgm:prSet/>
      <dgm:spPr/>
      <dgm:t>
        <a:bodyPr/>
        <a:lstStyle/>
        <a:p>
          <a:endParaRPr lang="en-US"/>
        </a:p>
      </dgm:t>
    </dgm:pt>
    <dgm:pt modelId="{94D8F435-D43B-498D-82E2-2CDB9389115D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The surprise is over</a:t>
          </a:r>
        </a:p>
      </dgm:t>
    </dgm:pt>
    <dgm:pt modelId="{4B009043-E6E4-4362-B7C5-783FFCBA113B}" type="parTrans" cxnId="{FC48A3A3-FACA-47B2-B02C-F93E63563481}">
      <dgm:prSet/>
      <dgm:spPr/>
      <dgm:t>
        <a:bodyPr/>
        <a:lstStyle/>
        <a:p>
          <a:endParaRPr lang="en-US"/>
        </a:p>
      </dgm:t>
    </dgm:pt>
    <dgm:pt modelId="{07F0E86D-3E01-40DD-859E-A3605F4E6CE8}" type="sibTrans" cxnId="{FC48A3A3-FACA-47B2-B02C-F93E63563481}">
      <dgm:prSet/>
      <dgm:spPr/>
      <dgm:t>
        <a:bodyPr/>
        <a:lstStyle/>
        <a:p>
          <a:endParaRPr lang="en-US"/>
        </a:p>
      </dgm:t>
    </dgm:pt>
    <dgm:pt modelId="{CA9C71F7-9FD1-410E-9DB4-E52BF0C4EBF5}" type="pres">
      <dgm:prSet presAssocID="{41E44099-B16D-4F19-BB9D-7249ECCFB352}" presName="root" presStyleCnt="0">
        <dgm:presLayoutVars>
          <dgm:dir/>
          <dgm:resizeHandles val="exact"/>
        </dgm:presLayoutVars>
      </dgm:prSet>
      <dgm:spPr/>
    </dgm:pt>
    <dgm:pt modelId="{5A5174D1-C1E5-4CDF-9693-FC33AA5396BA}" type="pres">
      <dgm:prSet presAssocID="{C02A64B7-0290-4E30-B98F-38E6FF5EDAEE}" presName="compNode" presStyleCnt="0"/>
      <dgm:spPr/>
    </dgm:pt>
    <dgm:pt modelId="{5EB09279-024E-4846-B4FE-25416A8785F4}" type="pres">
      <dgm:prSet presAssocID="{C02A64B7-0290-4E30-B98F-38E6FF5EDAEE}" presName="iconBgRect" presStyleLbl="bgShp" presStyleIdx="0" presStyleCnt="3" custLinFactX="92413" custLinFactNeighborX="100000" custLinFactNeighborY="5262"/>
      <dgm:spPr>
        <a:prstGeom prst="round2DiagRect">
          <a:avLst>
            <a:gd name="adj1" fmla="val 29727"/>
            <a:gd name="adj2" fmla="val 0"/>
          </a:avLst>
        </a:prstGeom>
      </dgm:spPr>
    </dgm:pt>
    <dgm:pt modelId="{75CD7E05-7A4D-4744-AFF3-E5CFCFCB7213}" type="pres">
      <dgm:prSet presAssocID="{C02A64B7-0290-4E30-B98F-38E6FF5EDAEE}" presName="iconRect" presStyleLbl="node1" presStyleIdx="0" presStyleCnt="3" custLinFactX="137190" custLinFactNeighborX="200000" custLinFactNeighborY="649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79D6B02-CCF1-45A7-94B9-FFD7E3A27AD1}" type="pres">
      <dgm:prSet presAssocID="{C02A64B7-0290-4E30-B98F-38E6FF5EDAEE}" presName="spaceRect" presStyleCnt="0"/>
      <dgm:spPr/>
    </dgm:pt>
    <dgm:pt modelId="{3457AC2E-454C-478F-8787-F45E092D979D}" type="pres">
      <dgm:prSet presAssocID="{C02A64B7-0290-4E30-B98F-38E6FF5EDAEE}" presName="textRect" presStyleLbl="revTx" presStyleIdx="0" presStyleCnt="3" custLinFactX="17372" custLinFactNeighborX="100000" custLinFactNeighborY="-4863">
        <dgm:presLayoutVars>
          <dgm:chMax val="1"/>
          <dgm:chPref val="1"/>
        </dgm:presLayoutVars>
      </dgm:prSet>
      <dgm:spPr/>
    </dgm:pt>
    <dgm:pt modelId="{EA92B82A-A147-410E-A221-BB26EA03829C}" type="pres">
      <dgm:prSet presAssocID="{82C83045-CE2D-4661-834C-2845AAC2863A}" presName="sibTrans" presStyleCnt="0"/>
      <dgm:spPr/>
    </dgm:pt>
    <dgm:pt modelId="{9CEE10C8-9619-48EB-BFC4-675B9462DE89}" type="pres">
      <dgm:prSet presAssocID="{2FF4B3C3-FE41-4F90-8301-957EA1355566}" presName="compNode" presStyleCnt="0"/>
      <dgm:spPr/>
    </dgm:pt>
    <dgm:pt modelId="{701CC672-4E84-4340-BAE9-BE17E3BA9A16}" type="pres">
      <dgm:prSet presAssocID="{2FF4B3C3-FE41-4F90-8301-957EA1355566}" presName="iconBgRect" presStyleLbl="bgShp" presStyleIdx="1" presStyleCnt="3" custLinFactX="-92718" custLinFactNeighborX="-100000" custLinFactNeighborY="5989"/>
      <dgm:spPr>
        <a:prstGeom prst="round2DiagRect">
          <a:avLst>
            <a:gd name="adj1" fmla="val 29727"/>
            <a:gd name="adj2" fmla="val 0"/>
          </a:avLst>
        </a:prstGeom>
      </dgm:spPr>
    </dgm:pt>
    <dgm:pt modelId="{4701D21F-4730-48E0-A8C8-A7B289AE4457}" type="pres">
      <dgm:prSet presAssocID="{2FF4B3C3-FE41-4F90-8301-957EA1355566}" presName="iconRect" presStyleLbl="node1" presStyleIdx="1" presStyleCnt="3" custLinFactX="-135672" custLinFactNeighborX="-200000" custLinFactNeighborY="709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reless router"/>
        </a:ext>
      </dgm:extLst>
    </dgm:pt>
    <dgm:pt modelId="{FDDC7870-7957-495B-A05A-44D604D595A8}" type="pres">
      <dgm:prSet presAssocID="{2FF4B3C3-FE41-4F90-8301-957EA1355566}" presName="spaceRect" presStyleCnt="0"/>
      <dgm:spPr/>
    </dgm:pt>
    <dgm:pt modelId="{38903C94-2EDC-46FA-9D64-FD90724CCCD9}" type="pres">
      <dgm:prSet presAssocID="{2FF4B3C3-FE41-4F90-8301-957EA1355566}" presName="textRect" presStyleLbl="revTx" presStyleIdx="1" presStyleCnt="3" custLinFactX="-14344" custLinFactNeighborX="-100000" custLinFactNeighborY="-12915">
        <dgm:presLayoutVars>
          <dgm:chMax val="1"/>
          <dgm:chPref val="1"/>
        </dgm:presLayoutVars>
      </dgm:prSet>
      <dgm:spPr/>
    </dgm:pt>
    <dgm:pt modelId="{36DBE4F6-B8AD-46F4-8435-872BCD018BB2}" type="pres">
      <dgm:prSet presAssocID="{011C8E18-7636-4A55-9653-1A33DCCCBE26}" presName="sibTrans" presStyleCnt="0"/>
      <dgm:spPr/>
    </dgm:pt>
    <dgm:pt modelId="{41287EB7-CDA7-43D5-9861-9D4E3CA2FBD8}" type="pres">
      <dgm:prSet presAssocID="{94D8F435-D43B-498D-82E2-2CDB9389115D}" presName="compNode" presStyleCnt="0"/>
      <dgm:spPr/>
    </dgm:pt>
    <dgm:pt modelId="{0AE257B2-8171-4655-9092-6828E0410155}" type="pres">
      <dgm:prSet presAssocID="{94D8F435-D43B-498D-82E2-2CDB9389115D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2E9B5C54-FD61-4864-BE56-17F086386AAF}" type="pres">
      <dgm:prSet presAssocID="{94D8F435-D43B-498D-82E2-2CDB9389115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lloons"/>
        </a:ext>
      </dgm:extLst>
    </dgm:pt>
    <dgm:pt modelId="{5869297D-E77D-4A74-82F7-9989BFD0839F}" type="pres">
      <dgm:prSet presAssocID="{94D8F435-D43B-498D-82E2-2CDB9389115D}" presName="spaceRect" presStyleCnt="0"/>
      <dgm:spPr/>
    </dgm:pt>
    <dgm:pt modelId="{A96C9D33-377A-40EB-B87E-BE97064BA01F}" type="pres">
      <dgm:prSet presAssocID="{94D8F435-D43B-498D-82E2-2CDB9389115D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7B8E7E07-14DC-0C4B-8609-93832820F02F}" type="presOf" srcId="{94D8F435-D43B-498D-82E2-2CDB9389115D}" destId="{A96C9D33-377A-40EB-B87E-BE97064BA01F}" srcOrd="0" destOrd="0" presId="urn:microsoft.com/office/officeart/2018/5/layout/IconLeafLabelList"/>
    <dgm:cxn modelId="{D391D710-FC7E-408F-A60D-C8B297D0E34E}" srcId="{41E44099-B16D-4F19-BB9D-7249ECCFB352}" destId="{C02A64B7-0290-4E30-B98F-38E6FF5EDAEE}" srcOrd="0" destOrd="0" parTransId="{335A87B3-1F9F-45EA-A1B5-26DFE6AF4404}" sibTransId="{82C83045-CE2D-4661-834C-2845AAC2863A}"/>
    <dgm:cxn modelId="{3D942797-29E0-45E8-92FE-31D7BF3235C8}" srcId="{41E44099-B16D-4F19-BB9D-7249ECCFB352}" destId="{2FF4B3C3-FE41-4F90-8301-957EA1355566}" srcOrd="1" destOrd="0" parTransId="{E26C1433-30C1-487C-834F-3D7D702BC5F4}" sibTransId="{011C8E18-7636-4A55-9653-1A33DCCCBE26}"/>
    <dgm:cxn modelId="{FC48A3A3-FACA-47B2-B02C-F93E63563481}" srcId="{41E44099-B16D-4F19-BB9D-7249ECCFB352}" destId="{94D8F435-D43B-498D-82E2-2CDB9389115D}" srcOrd="2" destOrd="0" parTransId="{4B009043-E6E4-4362-B7C5-783FFCBA113B}" sibTransId="{07F0E86D-3E01-40DD-859E-A3605F4E6CE8}"/>
    <dgm:cxn modelId="{22B5E6B3-8E31-6040-A26C-80474092AD7C}" type="presOf" srcId="{C02A64B7-0290-4E30-B98F-38E6FF5EDAEE}" destId="{3457AC2E-454C-478F-8787-F45E092D979D}" srcOrd="0" destOrd="0" presId="urn:microsoft.com/office/officeart/2018/5/layout/IconLeafLabelList"/>
    <dgm:cxn modelId="{7A02A6B5-E262-D54A-8B29-0E522B4A13E6}" type="presOf" srcId="{2FF4B3C3-FE41-4F90-8301-957EA1355566}" destId="{38903C94-2EDC-46FA-9D64-FD90724CCCD9}" srcOrd="0" destOrd="0" presId="urn:microsoft.com/office/officeart/2018/5/layout/IconLeafLabelList"/>
    <dgm:cxn modelId="{019380D3-3781-294B-8F9D-66F654D24D29}" type="presOf" srcId="{41E44099-B16D-4F19-BB9D-7249ECCFB352}" destId="{CA9C71F7-9FD1-410E-9DB4-E52BF0C4EBF5}" srcOrd="0" destOrd="0" presId="urn:microsoft.com/office/officeart/2018/5/layout/IconLeafLabelList"/>
    <dgm:cxn modelId="{C747F6CE-562B-EB4F-ABA4-0636CCF206A7}" type="presParOf" srcId="{CA9C71F7-9FD1-410E-9DB4-E52BF0C4EBF5}" destId="{5A5174D1-C1E5-4CDF-9693-FC33AA5396BA}" srcOrd="0" destOrd="0" presId="urn:microsoft.com/office/officeart/2018/5/layout/IconLeafLabelList"/>
    <dgm:cxn modelId="{6D28A685-6C4B-A54F-A56F-168FD34A8117}" type="presParOf" srcId="{5A5174D1-C1E5-4CDF-9693-FC33AA5396BA}" destId="{5EB09279-024E-4846-B4FE-25416A8785F4}" srcOrd="0" destOrd="0" presId="urn:microsoft.com/office/officeart/2018/5/layout/IconLeafLabelList"/>
    <dgm:cxn modelId="{29505FE1-B87F-F549-9C64-1D8C9C34F8E7}" type="presParOf" srcId="{5A5174D1-C1E5-4CDF-9693-FC33AA5396BA}" destId="{75CD7E05-7A4D-4744-AFF3-E5CFCFCB7213}" srcOrd="1" destOrd="0" presId="urn:microsoft.com/office/officeart/2018/5/layout/IconLeafLabelList"/>
    <dgm:cxn modelId="{0D705101-63A0-6C4D-962A-5DDC370C90DF}" type="presParOf" srcId="{5A5174D1-C1E5-4CDF-9693-FC33AA5396BA}" destId="{C79D6B02-CCF1-45A7-94B9-FFD7E3A27AD1}" srcOrd="2" destOrd="0" presId="urn:microsoft.com/office/officeart/2018/5/layout/IconLeafLabelList"/>
    <dgm:cxn modelId="{5526B7F3-4B69-A549-B3BD-ABB4A25B80BC}" type="presParOf" srcId="{5A5174D1-C1E5-4CDF-9693-FC33AA5396BA}" destId="{3457AC2E-454C-478F-8787-F45E092D979D}" srcOrd="3" destOrd="0" presId="urn:microsoft.com/office/officeart/2018/5/layout/IconLeafLabelList"/>
    <dgm:cxn modelId="{01589DE5-8D06-A840-90FF-3260E58B3A8D}" type="presParOf" srcId="{CA9C71F7-9FD1-410E-9DB4-E52BF0C4EBF5}" destId="{EA92B82A-A147-410E-A221-BB26EA03829C}" srcOrd="1" destOrd="0" presId="urn:microsoft.com/office/officeart/2018/5/layout/IconLeafLabelList"/>
    <dgm:cxn modelId="{84C9E7E7-CED7-E04C-A292-74A87BC7E9A9}" type="presParOf" srcId="{CA9C71F7-9FD1-410E-9DB4-E52BF0C4EBF5}" destId="{9CEE10C8-9619-48EB-BFC4-675B9462DE89}" srcOrd="2" destOrd="0" presId="urn:microsoft.com/office/officeart/2018/5/layout/IconLeafLabelList"/>
    <dgm:cxn modelId="{A4BC2C54-AC0B-364E-8DA4-BA744EBC9C36}" type="presParOf" srcId="{9CEE10C8-9619-48EB-BFC4-675B9462DE89}" destId="{701CC672-4E84-4340-BAE9-BE17E3BA9A16}" srcOrd="0" destOrd="0" presId="urn:microsoft.com/office/officeart/2018/5/layout/IconLeafLabelList"/>
    <dgm:cxn modelId="{9068D066-B087-974D-B751-2B7B1567DD3A}" type="presParOf" srcId="{9CEE10C8-9619-48EB-BFC4-675B9462DE89}" destId="{4701D21F-4730-48E0-A8C8-A7B289AE4457}" srcOrd="1" destOrd="0" presId="urn:microsoft.com/office/officeart/2018/5/layout/IconLeafLabelList"/>
    <dgm:cxn modelId="{FE77E188-E57C-704B-BE3D-299C2A48E320}" type="presParOf" srcId="{9CEE10C8-9619-48EB-BFC4-675B9462DE89}" destId="{FDDC7870-7957-495B-A05A-44D604D595A8}" srcOrd="2" destOrd="0" presId="urn:microsoft.com/office/officeart/2018/5/layout/IconLeafLabelList"/>
    <dgm:cxn modelId="{148F5E70-BB69-B440-B86D-706AC726FD8C}" type="presParOf" srcId="{9CEE10C8-9619-48EB-BFC4-675B9462DE89}" destId="{38903C94-2EDC-46FA-9D64-FD90724CCCD9}" srcOrd="3" destOrd="0" presId="urn:microsoft.com/office/officeart/2018/5/layout/IconLeafLabelList"/>
    <dgm:cxn modelId="{7B336304-22E1-E345-85B2-A7820DFFB25D}" type="presParOf" srcId="{CA9C71F7-9FD1-410E-9DB4-E52BF0C4EBF5}" destId="{36DBE4F6-B8AD-46F4-8435-872BCD018BB2}" srcOrd="3" destOrd="0" presId="urn:microsoft.com/office/officeart/2018/5/layout/IconLeafLabelList"/>
    <dgm:cxn modelId="{23CC8C01-9052-EF43-BCC5-F20585408401}" type="presParOf" srcId="{CA9C71F7-9FD1-410E-9DB4-E52BF0C4EBF5}" destId="{41287EB7-CDA7-43D5-9861-9D4E3CA2FBD8}" srcOrd="4" destOrd="0" presId="urn:microsoft.com/office/officeart/2018/5/layout/IconLeafLabelList"/>
    <dgm:cxn modelId="{88DC258A-FB2D-6746-A27B-63AA82C2691B}" type="presParOf" srcId="{41287EB7-CDA7-43D5-9861-9D4E3CA2FBD8}" destId="{0AE257B2-8171-4655-9092-6828E0410155}" srcOrd="0" destOrd="0" presId="urn:microsoft.com/office/officeart/2018/5/layout/IconLeafLabelList"/>
    <dgm:cxn modelId="{FB0ACEC9-B890-8B4C-893F-2BB9289C6EDE}" type="presParOf" srcId="{41287EB7-CDA7-43D5-9861-9D4E3CA2FBD8}" destId="{2E9B5C54-FD61-4864-BE56-17F086386AAF}" srcOrd="1" destOrd="0" presId="urn:microsoft.com/office/officeart/2018/5/layout/IconLeafLabelList"/>
    <dgm:cxn modelId="{46BB99F5-D36A-1B4E-9CF4-0B82DC8D4EE4}" type="presParOf" srcId="{41287EB7-CDA7-43D5-9861-9D4E3CA2FBD8}" destId="{5869297D-E77D-4A74-82F7-9989BFD0839F}" srcOrd="2" destOrd="0" presId="urn:microsoft.com/office/officeart/2018/5/layout/IconLeafLabelList"/>
    <dgm:cxn modelId="{D9B21184-E4D5-9143-8318-AEAB0CBFB8F7}" type="presParOf" srcId="{41287EB7-CDA7-43D5-9861-9D4E3CA2FBD8}" destId="{A96C9D33-377A-40EB-B87E-BE97064BA01F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18F68A4-70BE-4265-B2D0-A01EA66362AE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1E6DEDB-5D42-4456-8506-8E27B39D18E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dirty="0"/>
            <a:t>Agile leaders</a:t>
          </a:r>
        </a:p>
      </dgm:t>
    </dgm:pt>
    <dgm:pt modelId="{E181982F-36A8-4077-90D6-FAAECA2123CA}" type="parTrans" cxnId="{1DE6C488-F737-4C15-9835-E008ADFC4CED}">
      <dgm:prSet/>
      <dgm:spPr/>
      <dgm:t>
        <a:bodyPr/>
        <a:lstStyle/>
        <a:p>
          <a:endParaRPr lang="en-US"/>
        </a:p>
      </dgm:t>
    </dgm:pt>
    <dgm:pt modelId="{E903FDC5-7C1A-42E6-9D7F-130080BCDC64}" type="sibTrans" cxnId="{1DE6C488-F737-4C15-9835-E008ADFC4CED}">
      <dgm:prSet/>
      <dgm:spPr/>
      <dgm:t>
        <a:bodyPr/>
        <a:lstStyle/>
        <a:p>
          <a:endParaRPr lang="en-US"/>
        </a:p>
      </dgm:t>
    </dgm:pt>
    <dgm:pt modelId="{2C830527-75B2-4FAE-8DEE-FDE93C77284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/>
            <a:t>Barriers</a:t>
          </a:r>
        </a:p>
      </dgm:t>
    </dgm:pt>
    <dgm:pt modelId="{14783C5E-835B-4836-BE81-AC86287D6C23}" type="parTrans" cxnId="{15E6F653-122A-4FC2-875D-80D7A524BB7D}">
      <dgm:prSet/>
      <dgm:spPr/>
      <dgm:t>
        <a:bodyPr/>
        <a:lstStyle/>
        <a:p>
          <a:endParaRPr lang="en-US"/>
        </a:p>
      </dgm:t>
    </dgm:pt>
    <dgm:pt modelId="{92921F3B-DAA2-4B44-89AC-DA30CA63ACB2}" type="sibTrans" cxnId="{15E6F653-122A-4FC2-875D-80D7A524BB7D}">
      <dgm:prSet/>
      <dgm:spPr/>
      <dgm:t>
        <a:bodyPr/>
        <a:lstStyle/>
        <a:p>
          <a:endParaRPr lang="en-US"/>
        </a:p>
      </dgm:t>
    </dgm:pt>
    <dgm:pt modelId="{B3F5F648-A220-49C7-B42A-536C0412F5A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/>
            <a:t>Practices</a:t>
          </a:r>
        </a:p>
      </dgm:t>
    </dgm:pt>
    <dgm:pt modelId="{A371B286-B03E-475D-A34B-50A40E359730}" type="parTrans" cxnId="{765532D9-3A20-425D-A484-BD4F451C89A3}">
      <dgm:prSet/>
      <dgm:spPr/>
      <dgm:t>
        <a:bodyPr/>
        <a:lstStyle/>
        <a:p>
          <a:endParaRPr lang="en-US"/>
        </a:p>
      </dgm:t>
    </dgm:pt>
    <dgm:pt modelId="{5CB2622A-9A27-488D-B506-A4534B943325}" type="sibTrans" cxnId="{765532D9-3A20-425D-A484-BD4F451C89A3}">
      <dgm:prSet/>
      <dgm:spPr/>
      <dgm:t>
        <a:bodyPr/>
        <a:lstStyle/>
        <a:p>
          <a:endParaRPr lang="en-US"/>
        </a:p>
      </dgm:t>
    </dgm:pt>
    <dgm:pt modelId="{A664ADE1-5D2B-4F2E-83D1-301421E9C87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/>
            <a:t>Evaluation</a:t>
          </a:r>
        </a:p>
      </dgm:t>
    </dgm:pt>
    <dgm:pt modelId="{39A308D2-6A4F-4843-A8A5-3E1D56BFD105}" type="parTrans" cxnId="{46067589-B725-4565-81C9-D6FC6A00897B}">
      <dgm:prSet/>
      <dgm:spPr/>
      <dgm:t>
        <a:bodyPr/>
        <a:lstStyle/>
        <a:p>
          <a:endParaRPr lang="en-US"/>
        </a:p>
      </dgm:t>
    </dgm:pt>
    <dgm:pt modelId="{4356BA6A-CCBE-4D70-AD47-CE261A3498BF}" type="sibTrans" cxnId="{46067589-B725-4565-81C9-D6FC6A00897B}">
      <dgm:prSet/>
      <dgm:spPr/>
      <dgm:t>
        <a:bodyPr/>
        <a:lstStyle/>
        <a:p>
          <a:endParaRPr lang="en-US"/>
        </a:p>
      </dgm:t>
    </dgm:pt>
    <dgm:pt modelId="{F7395C31-F167-41FD-83B6-645EFD0E13B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/>
            <a:t>Improvement</a:t>
          </a:r>
        </a:p>
      </dgm:t>
    </dgm:pt>
    <dgm:pt modelId="{6F87EE59-AC90-4052-971C-F302089184F7}" type="parTrans" cxnId="{308DE348-3FEB-4F65-8E43-582FF9F020E1}">
      <dgm:prSet/>
      <dgm:spPr/>
      <dgm:t>
        <a:bodyPr/>
        <a:lstStyle/>
        <a:p>
          <a:endParaRPr lang="en-US"/>
        </a:p>
      </dgm:t>
    </dgm:pt>
    <dgm:pt modelId="{54397E73-6E20-4AEF-9FE1-7D7EEEECE48A}" type="sibTrans" cxnId="{308DE348-3FEB-4F65-8E43-582FF9F020E1}">
      <dgm:prSet/>
      <dgm:spPr/>
      <dgm:t>
        <a:bodyPr/>
        <a:lstStyle/>
        <a:p>
          <a:endParaRPr lang="en-US"/>
        </a:p>
      </dgm:t>
    </dgm:pt>
    <dgm:pt modelId="{EE8C84F5-3A27-4B7B-8AFF-6E81633B7A60}" type="pres">
      <dgm:prSet presAssocID="{718F68A4-70BE-4265-B2D0-A01EA66362AE}" presName="root" presStyleCnt="0">
        <dgm:presLayoutVars>
          <dgm:dir/>
          <dgm:resizeHandles val="exact"/>
        </dgm:presLayoutVars>
      </dgm:prSet>
      <dgm:spPr/>
    </dgm:pt>
    <dgm:pt modelId="{326DDAA4-A87F-46FE-AEA6-98E43E29BE1B}" type="pres">
      <dgm:prSet presAssocID="{11E6DEDB-5D42-4456-8506-8E27B39D18E6}" presName="compNode" presStyleCnt="0"/>
      <dgm:spPr/>
    </dgm:pt>
    <dgm:pt modelId="{A9F006E8-9045-4DEE-B6C1-76051DA01AA0}" type="pres">
      <dgm:prSet presAssocID="{11E6DEDB-5D42-4456-8506-8E27B39D18E6}" presName="bgRect" presStyleLbl="bgShp" presStyleIdx="0" presStyleCnt="5"/>
      <dgm:spPr/>
    </dgm:pt>
    <dgm:pt modelId="{7706C882-8306-44C6-90F4-E3A8E7992674}" type="pres">
      <dgm:prSet presAssocID="{11E6DEDB-5D42-4456-8506-8E27B39D18E6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0BEF41C3-3DFE-4AF5-99CA-D8016FE3B27E}" type="pres">
      <dgm:prSet presAssocID="{11E6DEDB-5D42-4456-8506-8E27B39D18E6}" presName="spaceRect" presStyleCnt="0"/>
      <dgm:spPr/>
    </dgm:pt>
    <dgm:pt modelId="{E007950C-342E-47F9-A17D-86B8A9FA8580}" type="pres">
      <dgm:prSet presAssocID="{11E6DEDB-5D42-4456-8506-8E27B39D18E6}" presName="parTx" presStyleLbl="revTx" presStyleIdx="0" presStyleCnt="5">
        <dgm:presLayoutVars>
          <dgm:chMax val="0"/>
          <dgm:chPref val="0"/>
        </dgm:presLayoutVars>
      </dgm:prSet>
      <dgm:spPr/>
    </dgm:pt>
    <dgm:pt modelId="{67195F24-0301-4DF1-8708-579104A55292}" type="pres">
      <dgm:prSet presAssocID="{E903FDC5-7C1A-42E6-9D7F-130080BCDC64}" presName="sibTrans" presStyleCnt="0"/>
      <dgm:spPr/>
    </dgm:pt>
    <dgm:pt modelId="{0B59B025-5BDF-4F12-AF26-ADD8D845C19F}" type="pres">
      <dgm:prSet presAssocID="{2C830527-75B2-4FAE-8DEE-FDE93C77284D}" presName="compNode" presStyleCnt="0"/>
      <dgm:spPr/>
    </dgm:pt>
    <dgm:pt modelId="{992B9BED-0B21-429F-AD14-9DADF64A1EC2}" type="pres">
      <dgm:prSet presAssocID="{2C830527-75B2-4FAE-8DEE-FDE93C77284D}" presName="bgRect" presStyleLbl="bgShp" presStyleIdx="1" presStyleCnt="5"/>
      <dgm:spPr/>
    </dgm:pt>
    <dgm:pt modelId="{96C79C84-CB4C-46E1-A6F3-61E284295C04}" type="pres">
      <dgm:prSet presAssocID="{2C830527-75B2-4FAE-8DEE-FDE93C77284D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o sign"/>
        </a:ext>
      </dgm:extLst>
    </dgm:pt>
    <dgm:pt modelId="{33CA1BCE-8D17-46F3-BFC0-1BB878A6A4CC}" type="pres">
      <dgm:prSet presAssocID="{2C830527-75B2-4FAE-8DEE-FDE93C77284D}" presName="spaceRect" presStyleCnt="0"/>
      <dgm:spPr/>
    </dgm:pt>
    <dgm:pt modelId="{F1B2EE61-E8AA-40F0-ADA7-7ED5AB8D2276}" type="pres">
      <dgm:prSet presAssocID="{2C830527-75B2-4FAE-8DEE-FDE93C77284D}" presName="parTx" presStyleLbl="revTx" presStyleIdx="1" presStyleCnt="5">
        <dgm:presLayoutVars>
          <dgm:chMax val="0"/>
          <dgm:chPref val="0"/>
        </dgm:presLayoutVars>
      </dgm:prSet>
      <dgm:spPr/>
    </dgm:pt>
    <dgm:pt modelId="{16CB2930-236C-4343-80EA-297C297E9920}" type="pres">
      <dgm:prSet presAssocID="{92921F3B-DAA2-4B44-89AC-DA30CA63ACB2}" presName="sibTrans" presStyleCnt="0"/>
      <dgm:spPr/>
    </dgm:pt>
    <dgm:pt modelId="{DDCEC79D-3ADB-4BE7-B81A-0530357C480C}" type="pres">
      <dgm:prSet presAssocID="{B3F5F648-A220-49C7-B42A-536C0412F5A1}" presName="compNode" presStyleCnt="0"/>
      <dgm:spPr/>
    </dgm:pt>
    <dgm:pt modelId="{181DBD22-BDDC-4CA5-87F7-1DA683BCF999}" type="pres">
      <dgm:prSet presAssocID="{B3F5F648-A220-49C7-B42A-536C0412F5A1}" presName="bgRect" presStyleLbl="bgShp" presStyleIdx="2" presStyleCnt="5"/>
      <dgm:spPr/>
    </dgm:pt>
    <dgm:pt modelId="{C310D5D4-5A2C-430F-B999-CA15810858A3}" type="pres">
      <dgm:prSet presAssocID="{B3F5F648-A220-49C7-B42A-536C0412F5A1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E1293CB0-B384-433B-98B8-14F98AF97734}" type="pres">
      <dgm:prSet presAssocID="{B3F5F648-A220-49C7-B42A-536C0412F5A1}" presName="spaceRect" presStyleCnt="0"/>
      <dgm:spPr/>
    </dgm:pt>
    <dgm:pt modelId="{67C7A2F0-E8B3-47EF-8F9B-20CE465CFAE8}" type="pres">
      <dgm:prSet presAssocID="{B3F5F648-A220-49C7-B42A-536C0412F5A1}" presName="parTx" presStyleLbl="revTx" presStyleIdx="2" presStyleCnt="5">
        <dgm:presLayoutVars>
          <dgm:chMax val="0"/>
          <dgm:chPref val="0"/>
        </dgm:presLayoutVars>
      </dgm:prSet>
      <dgm:spPr/>
    </dgm:pt>
    <dgm:pt modelId="{481D6F12-6EDB-468A-9495-352017D34A22}" type="pres">
      <dgm:prSet presAssocID="{5CB2622A-9A27-488D-B506-A4534B943325}" presName="sibTrans" presStyleCnt="0"/>
      <dgm:spPr/>
    </dgm:pt>
    <dgm:pt modelId="{05BBC548-C960-4693-AA88-B7298598A864}" type="pres">
      <dgm:prSet presAssocID="{A664ADE1-5D2B-4F2E-83D1-301421E9C870}" presName="compNode" presStyleCnt="0"/>
      <dgm:spPr/>
    </dgm:pt>
    <dgm:pt modelId="{1BFA1AB6-FE27-4CEC-91C1-FFC378983F8B}" type="pres">
      <dgm:prSet presAssocID="{A664ADE1-5D2B-4F2E-83D1-301421E9C870}" presName="bgRect" presStyleLbl="bgShp" presStyleIdx="3" presStyleCnt="5"/>
      <dgm:spPr/>
    </dgm:pt>
    <dgm:pt modelId="{063719EA-CC37-4050-8902-6F3BDE05AAEC}" type="pres">
      <dgm:prSet presAssocID="{A664ADE1-5D2B-4F2E-83D1-301421E9C870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2D92A295-2EE8-492E-8F65-423473B2731E}" type="pres">
      <dgm:prSet presAssocID="{A664ADE1-5D2B-4F2E-83D1-301421E9C870}" presName="spaceRect" presStyleCnt="0"/>
      <dgm:spPr/>
    </dgm:pt>
    <dgm:pt modelId="{1CADD178-CA3F-4F57-9853-FCF07F0A6BC7}" type="pres">
      <dgm:prSet presAssocID="{A664ADE1-5D2B-4F2E-83D1-301421E9C870}" presName="parTx" presStyleLbl="revTx" presStyleIdx="3" presStyleCnt="5">
        <dgm:presLayoutVars>
          <dgm:chMax val="0"/>
          <dgm:chPref val="0"/>
        </dgm:presLayoutVars>
      </dgm:prSet>
      <dgm:spPr/>
    </dgm:pt>
    <dgm:pt modelId="{5F0AFB5B-2AEA-4757-977A-C3E62D91CCCA}" type="pres">
      <dgm:prSet presAssocID="{4356BA6A-CCBE-4D70-AD47-CE261A3498BF}" presName="sibTrans" presStyleCnt="0"/>
      <dgm:spPr/>
    </dgm:pt>
    <dgm:pt modelId="{FE7403B0-5D06-4E53-9155-92E5F4B6AAC1}" type="pres">
      <dgm:prSet presAssocID="{F7395C31-F167-41FD-83B6-645EFD0E13B2}" presName="compNode" presStyleCnt="0"/>
      <dgm:spPr/>
    </dgm:pt>
    <dgm:pt modelId="{4AF3CE14-A325-4444-A90E-A5AF5506DB3C}" type="pres">
      <dgm:prSet presAssocID="{F7395C31-F167-41FD-83B6-645EFD0E13B2}" presName="bgRect" presStyleLbl="bgShp" presStyleIdx="4" presStyleCnt="5"/>
      <dgm:spPr/>
    </dgm:pt>
    <dgm:pt modelId="{C8A334D6-6262-4DB5-9173-ABABD92DA49B}" type="pres">
      <dgm:prSet presAssocID="{F7395C31-F167-41FD-83B6-645EFD0E13B2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18D85624-9B3E-4113-964E-658512206D75}" type="pres">
      <dgm:prSet presAssocID="{F7395C31-F167-41FD-83B6-645EFD0E13B2}" presName="spaceRect" presStyleCnt="0"/>
      <dgm:spPr/>
    </dgm:pt>
    <dgm:pt modelId="{71515C2A-7832-4923-8AF9-0DE35BF44818}" type="pres">
      <dgm:prSet presAssocID="{F7395C31-F167-41FD-83B6-645EFD0E13B2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E89F1539-1BA9-F840-A4FD-0B671F5D0329}" type="presOf" srcId="{F7395C31-F167-41FD-83B6-645EFD0E13B2}" destId="{71515C2A-7832-4923-8AF9-0DE35BF44818}" srcOrd="0" destOrd="0" presId="urn:microsoft.com/office/officeart/2018/2/layout/IconVerticalSolidList"/>
    <dgm:cxn modelId="{2B56A967-EB53-1742-B536-379A1FC777AA}" type="presOf" srcId="{A664ADE1-5D2B-4F2E-83D1-301421E9C870}" destId="{1CADD178-CA3F-4F57-9853-FCF07F0A6BC7}" srcOrd="0" destOrd="0" presId="urn:microsoft.com/office/officeart/2018/2/layout/IconVerticalSolidList"/>
    <dgm:cxn modelId="{308DE348-3FEB-4F65-8E43-582FF9F020E1}" srcId="{718F68A4-70BE-4265-B2D0-A01EA66362AE}" destId="{F7395C31-F167-41FD-83B6-645EFD0E13B2}" srcOrd="4" destOrd="0" parTransId="{6F87EE59-AC90-4052-971C-F302089184F7}" sibTransId="{54397E73-6E20-4AEF-9FE1-7D7EEEECE48A}"/>
    <dgm:cxn modelId="{07BE3772-6DC1-CD4B-AF89-88C2E45AAFC6}" type="presOf" srcId="{11E6DEDB-5D42-4456-8506-8E27B39D18E6}" destId="{E007950C-342E-47F9-A17D-86B8A9FA8580}" srcOrd="0" destOrd="0" presId="urn:microsoft.com/office/officeart/2018/2/layout/IconVerticalSolidList"/>
    <dgm:cxn modelId="{15E6F653-122A-4FC2-875D-80D7A524BB7D}" srcId="{718F68A4-70BE-4265-B2D0-A01EA66362AE}" destId="{2C830527-75B2-4FAE-8DEE-FDE93C77284D}" srcOrd="1" destOrd="0" parTransId="{14783C5E-835B-4836-BE81-AC86287D6C23}" sibTransId="{92921F3B-DAA2-4B44-89AC-DA30CA63ACB2}"/>
    <dgm:cxn modelId="{FE46B082-8A38-2249-9696-FD42991A6782}" type="presOf" srcId="{2C830527-75B2-4FAE-8DEE-FDE93C77284D}" destId="{F1B2EE61-E8AA-40F0-ADA7-7ED5AB8D2276}" srcOrd="0" destOrd="0" presId="urn:microsoft.com/office/officeart/2018/2/layout/IconVerticalSolidList"/>
    <dgm:cxn modelId="{1DE6C488-F737-4C15-9835-E008ADFC4CED}" srcId="{718F68A4-70BE-4265-B2D0-A01EA66362AE}" destId="{11E6DEDB-5D42-4456-8506-8E27B39D18E6}" srcOrd="0" destOrd="0" parTransId="{E181982F-36A8-4077-90D6-FAAECA2123CA}" sibTransId="{E903FDC5-7C1A-42E6-9D7F-130080BCDC64}"/>
    <dgm:cxn modelId="{46067589-B725-4565-81C9-D6FC6A00897B}" srcId="{718F68A4-70BE-4265-B2D0-A01EA66362AE}" destId="{A664ADE1-5D2B-4F2E-83D1-301421E9C870}" srcOrd="3" destOrd="0" parTransId="{39A308D2-6A4F-4843-A8A5-3E1D56BFD105}" sibTransId="{4356BA6A-CCBE-4D70-AD47-CE261A3498BF}"/>
    <dgm:cxn modelId="{EF57AA8F-DDFB-374D-BD9A-958480BE2362}" type="presOf" srcId="{718F68A4-70BE-4265-B2D0-A01EA66362AE}" destId="{EE8C84F5-3A27-4B7B-8AFF-6E81633B7A60}" srcOrd="0" destOrd="0" presId="urn:microsoft.com/office/officeart/2018/2/layout/IconVerticalSolidList"/>
    <dgm:cxn modelId="{5EEFEB92-97EF-EA4E-85E3-87D38A444B64}" type="presOf" srcId="{B3F5F648-A220-49C7-B42A-536C0412F5A1}" destId="{67C7A2F0-E8B3-47EF-8F9B-20CE465CFAE8}" srcOrd="0" destOrd="0" presId="urn:microsoft.com/office/officeart/2018/2/layout/IconVerticalSolidList"/>
    <dgm:cxn modelId="{765532D9-3A20-425D-A484-BD4F451C89A3}" srcId="{718F68A4-70BE-4265-B2D0-A01EA66362AE}" destId="{B3F5F648-A220-49C7-B42A-536C0412F5A1}" srcOrd="2" destOrd="0" parTransId="{A371B286-B03E-475D-A34B-50A40E359730}" sibTransId="{5CB2622A-9A27-488D-B506-A4534B943325}"/>
    <dgm:cxn modelId="{CD9CCD56-A37C-9448-BE66-2596FBE08121}" type="presParOf" srcId="{EE8C84F5-3A27-4B7B-8AFF-6E81633B7A60}" destId="{326DDAA4-A87F-46FE-AEA6-98E43E29BE1B}" srcOrd="0" destOrd="0" presId="urn:microsoft.com/office/officeart/2018/2/layout/IconVerticalSolidList"/>
    <dgm:cxn modelId="{60D8DCFE-0B7A-0645-A78D-0B9C935CD153}" type="presParOf" srcId="{326DDAA4-A87F-46FE-AEA6-98E43E29BE1B}" destId="{A9F006E8-9045-4DEE-B6C1-76051DA01AA0}" srcOrd="0" destOrd="0" presId="urn:microsoft.com/office/officeart/2018/2/layout/IconVerticalSolidList"/>
    <dgm:cxn modelId="{25543C7F-07C8-AD46-A4F1-0F94005DB188}" type="presParOf" srcId="{326DDAA4-A87F-46FE-AEA6-98E43E29BE1B}" destId="{7706C882-8306-44C6-90F4-E3A8E7992674}" srcOrd="1" destOrd="0" presId="urn:microsoft.com/office/officeart/2018/2/layout/IconVerticalSolidList"/>
    <dgm:cxn modelId="{A5984452-AA25-F34D-99CA-BEB33A41600C}" type="presParOf" srcId="{326DDAA4-A87F-46FE-AEA6-98E43E29BE1B}" destId="{0BEF41C3-3DFE-4AF5-99CA-D8016FE3B27E}" srcOrd="2" destOrd="0" presId="urn:microsoft.com/office/officeart/2018/2/layout/IconVerticalSolidList"/>
    <dgm:cxn modelId="{470A6A40-DE2C-BE42-A3E4-0C1BF541280F}" type="presParOf" srcId="{326DDAA4-A87F-46FE-AEA6-98E43E29BE1B}" destId="{E007950C-342E-47F9-A17D-86B8A9FA8580}" srcOrd="3" destOrd="0" presId="urn:microsoft.com/office/officeart/2018/2/layout/IconVerticalSolidList"/>
    <dgm:cxn modelId="{859E4142-EAFC-A24B-80F4-559CA3DC5002}" type="presParOf" srcId="{EE8C84F5-3A27-4B7B-8AFF-6E81633B7A60}" destId="{67195F24-0301-4DF1-8708-579104A55292}" srcOrd="1" destOrd="0" presId="urn:microsoft.com/office/officeart/2018/2/layout/IconVerticalSolidList"/>
    <dgm:cxn modelId="{26F36DC3-6AFD-B44D-80EC-0B952ADC4ADF}" type="presParOf" srcId="{EE8C84F5-3A27-4B7B-8AFF-6E81633B7A60}" destId="{0B59B025-5BDF-4F12-AF26-ADD8D845C19F}" srcOrd="2" destOrd="0" presId="urn:microsoft.com/office/officeart/2018/2/layout/IconVerticalSolidList"/>
    <dgm:cxn modelId="{403014DB-80C0-0B49-B06C-73FF5732D37B}" type="presParOf" srcId="{0B59B025-5BDF-4F12-AF26-ADD8D845C19F}" destId="{992B9BED-0B21-429F-AD14-9DADF64A1EC2}" srcOrd="0" destOrd="0" presId="urn:microsoft.com/office/officeart/2018/2/layout/IconVerticalSolidList"/>
    <dgm:cxn modelId="{CED845CE-8EDC-EA4A-AE35-3DE882BD4410}" type="presParOf" srcId="{0B59B025-5BDF-4F12-AF26-ADD8D845C19F}" destId="{96C79C84-CB4C-46E1-A6F3-61E284295C04}" srcOrd="1" destOrd="0" presId="urn:microsoft.com/office/officeart/2018/2/layout/IconVerticalSolidList"/>
    <dgm:cxn modelId="{85DB9F34-D2B4-9D43-A429-2F86B3A78778}" type="presParOf" srcId="{0B59B025-5BDF-4F12-AF26-ADD8D845C19F}" destId="{33CA1BCE-8D17-46F3-BFC0-1BB878A6A4CC}" srcOrd="2" destOrd="0" presId="urn:microsoft.com/office/officeart/2018/2/layout/IconVerticalSolidList"/>
    <dgm:cxn modelId="{40876485-476B-F14C-8ACA-974DF2A8734E}" type="presParOf" srcId="{0B59B025-5BDF-4F12-AF26-ADD8D845C19F}" destId="{F1B2EE61-E8AA-40F0-ADA7-7ED5AB8D2276}" srcOrd="3" destOrd="0" presId="urn:microsoft.com/office/officeart/2018/2/layout/IconVerticalSolidList"/>
    <dgm:cxn modelId="{1A0CDE18-3BA4-B349-BC3C-820C17A0D277}" type="presParOf" srcId="{EE8C84F5-3A27-4B7B-8AFF-6E81633B7A60}" destId="{16CB2930-236C-4343-80EA-297C297E9920}" srcOrd="3" destOrd="0" presId="urn:microsoft.com/office/officeart/2018/2/layout/IconVerticalSolidList"/>
    <dgm:cxn modelId="{DCA4DE51-DFF8-D14A-8C7E-F7EA5690B4A3}" type="presParOf" srcId="{EE8C84F5-3A27-4B7B-8AFF-6E81633B7A60}" destId="{DDCEC79D-3ADB-4BE7-B81A-0530357C480C}" srcOrd="4" destOrd="0" presId="urn:microsoft.com/office/officeart/2018/2/layout/IconVerticalSolidList"/>
    <dgm:cxn modelId="{72FD30BB-5904-8B48-BF0F-66DE7404F878}" type="presParOf" srcId="{DDCEC79D-3ADB-4BE7-B81A-0530357C480C}" destId="{181DBD22-BDDC-4CA5-87F7-1DA683BCF999}" srcOrd="0" destOrd="0" presId="urn:microsoft.com/office/officeart/2018/2/layout/IconVerticalSolidList"/>
    <dgm:cxn modelId="{0F12C9FA-6C0B-2641-96C1-3810891CDEED}" type="presParOf" srcId="{DDCEC79D-3ADB-4BE7-B81A-0530357C480C}" destId="{C310D5D4-5A2C-430F-B999-CA15810858A3}" srcOrd="1" destOrd="0" presId="urn:microsoft.com/office/officeart/2018/2/layout/IconVerticalSolidList"/>
    <dgm:cxn modelId="{089023A0-1682-0E41-908B-66FA5514126B}" type="presParOf" srcId="{DDCEC79D-3ADB-4BE7-B81A-0530357C480C}" destId="{E1293CB0-B384-433B-98B8-14F98AF97734}" srcOrd="2" destOrd="0" presId="urn:microsoft.com/office/officeart/2018/2/layout/IconVerticalSolidList"/>
    <dgm:cxn modelId="{D3E45610-DB53-E442-8A8C-E9782FEFD457}" type="presParOf" srcId="{DDCEC79D-3ADB-4BE7-B81A-0530357C480C}" destId="{67C7A2F0-E8B3-47EF-8F9B-20CE465CFAE8}" srcOrd="3" destOrd="0" presId="urn:microsoft.com/office/officeart/2018/2/layout/IconVerticalSolidList"/>
    <dgm:cxn modelId="{140D670B-D3F8-9849-9D40-EC19ED8D6E26}" type="presParOf" srcId="{EE8C84F5-3A27-4B7B-8AFF-6E81633B7A60}" destId="{481D6F12-6EDB-468A-9495-352017D34A22}" srcOrd="5" destOrd="0" presId="urn:microsoft.com/office/officeart/2018/2/layout/IconVerticalSolidList"/>
    <dgm:cxn modelId="{27912C9B-6B77-F640-BBDC-9507FBFC28DE}" type="presParOf" srcId="{EE8C84F5-3A27-4B7B-8AFF-6E81633B7A60}" destId="{05BBC548-C960-4693-AA88-B7298598A864}" srcOrd="6" destOrd="0" presId="urn:microsoft.com/office/officeart/2018/2/layout/IconVerticalSolidList"/>
    <dgm:cxn modelId="{891D1224-1A68-AA4B-82C8-6F02D204F98F}" type="presParOf" srcId="{05BBC548-C960-4693-AA88-B7298598A864}" destId="{1BFA1AB6-FE27-4CEC-91C1-FFC378983F8B}" srcOrd="0" destOrd="0" presId="urn:microsoft.com/office/officeart/2018/2/layout/IconVerticalSolidList"/>
    <dgm:cxn modelId="{D7A06F42-5D57-B441-B37B-0B53DAE99434}" type="presParOf" srcId="{05BBC548-C960-4693-AA88-B7298598A864}" destId="{063719EA-CC37-4050-8902-6F3BDE05AAEC}" srcOrd="1" destOrd="0" presId="urn:microsoft.com/office/officeart/2018/2/layout/IconVerticalSolidList"/>
    <dgm:cxn modelId="{F2758627-8FA3-8D4B-896F-B5A906C71748}" type="presParOf" srcId="{05BBC548-C960-4693-AA88-B7298598A864}" destId="{2D92A295-2EE8-492E-8F65-423473B2731E}" srcOrd="2" destOrd="0" presId="urn:microsoft.com/office/officeart/2018/2/layout/IconVerticalSolidList"/>
    <dgm:cxn modelId="{6E2341CC-A8AC-7A4B-9EBF-BE2FEB89D1F8}" type="presParOf" srcId="{05BBC548-C960-4693-AA88-B7298598A864}" destId="{1CADD178-CA3F-4F57-9853-FCF07F0A6BC7}" srcOrd="3" destOrd="0" presId="urn:microsoft.com/office/officeart/2018/2/layout/IconVerticalSolidList"/>
    <dgm:cxn modelId="{539FAEE3-8FA2-D644-9D5E-C47A740971E8}" type="presParOf" srcId="{EE8C84F5-3A27-4B7B-8AFF-6E81633B7A60}" destId="{5F0AFB5B-2AEA-4757-977A-C3E62D91CCCA}" srcOrd="7" destOrd="0" presId="urn:microsoft.com/office/officeart/2018/2/layout/IconVerticalSolidList"/>
    <dgm:cxn modelId="{215724B6-098C-F844-BADD-6F9F359C4088}" type="presParOf" srcId="{EE8C84F5-3A27-4B7B-8AFF-6E81633B7A60}" destId="{FE7403B0-5D06-4E53-9155-92E5F4B6AAC1}" srcOrd="8" destOrd="0" presId="urn:microsoft.com/office/officeart/2018/2/layout/IconVerticalSolidList"/>
    <dgm:cxn modelId="{E05CB6AE-14AC-B54F-ADF1-7FC43C018E3D}" type="presParOf" srcId="{FE7403B0-5D06-4E53-9155-92E5F4B6AAC1}" destId="{4AF3CE14-A325-4444-A90E-A5AF5506DB3C}" srcOrd="0" destOrd="0" presId="urn:microsoft.com/office/officeart/2018/2/layout/IconVerticalSolidList"/>
    <dgm:cxn modelId="{F19D3F00-3DEB-9843-8528-BB1C4F3C3B52}" type="presParOf" srcId="{FE7403B0-5D06-4E53-9155-92E5F4B6AAC1}" destId="{C8A334D6-6262-4DB5-9173-ABABD92DA49B}" srcOrd="1" destOrd="0" presId="urn:microsoft.com/office/officeart/2018/2/layout/IconVerticalSolidList"/>
    <dgm:cxn modelId="{594577A7-BDC0-AB4E-8081-DFDDC4C93674}" type="presParOf" srcId="{FE7403B0-5D06-4E53-9155-92E5F4B6AAC1}" destId="{18D85624-9B3E-4113-964E-658512206D75}" srcOrd="2" destOrd="0" presId="urn:microsoft.com/office/officeart/2018/2/layout/IconVerticalSolidList"/>
    <dgm:cxn modelId="{DD64067F-FE11-A54B-9678-D18D34DD2746}" type="presParOf" srcId="{FE7403B0-5D06-4E53-9155-92E5F4B6AAC1}" destId="{71515C2A-7832-4923-8AF9-0DE35BF4481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9E402B7-4A14-4B89-B573-437AAF3AD647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8452AB04-C1F6-40B5-A327-B58263B8315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Plan!</a:t>
          </a:r>
        </a:p>
      </dgm:t>
    </dgm:pt>
    <dgm:pt modelId="{5C40BFDD-D95F-40D3-90F3-E977BA46A368}" type="parTrans" cxnId="{22FC3E29-E470-403C-84BE-47C545487E14}">
      <dgm:prSet/>
      <dgm:spPr/>
      <dgm:t>
        <a:bodyPr/>
        <a:lstStyle/>
        <a:p>
          <a:endParaRPr lang="en-US"/>
        </a:p>
      </dgm:t>
    </dgm:pt>
    <dgm:pt modelId="{E75071E4-B937-4FB3-81BF-30F2F51BBE9E}" type="sibTrans" cxnId="{22FC3E29-E470-403C-84BE-47C545487E14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1185BFC-C18B-4AC6-9E53-9F42ABBAEE4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Build alliances</a:t>
          </a:r>
        </a:p>
      </dgm:t>
    </dgm:pt>
    <dgm:pt modelId="{0613EC9B-363D-42D0-B237-BECB53797C04}" type="parTrans" cxnId="{347F180A-1071-4AFA-BDBA-23E47D361D0A}">
      <dgm:prSet/>
      <dgm:spPr/>
      <dgm:t>
        <a:bodyPr/>
        <a:lstStyle/>
        <a:p>
          <a:endParaRPr lang="en-US"/>
        </a:p>
      </dgm:t>
    </dgm:pt>
    <dgm:pt modelId="{638BBA63-294E-435B-A333-B75DE1F7E94E}" type="sibTrans" cxnId="{347F180A-1071-4AFA-BDBA-23E47D361D0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8751195-9DDC-4994-B851-43DAFF6912D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Communicate with everyone</a:t>
          </a:r>
        </a:p>
      </dgm:t>
    </dgm:pt>
    <dgm:pt modelId="{A72C6FA0-746A-491F-9496-A9D3CE51F2A4}" type="parTrans" cxnId="{3FCD86F8-D2D8-431C-B4B9-A133A3585032}">
      <dgm:prSet/>
      <dgm:spPr/>
      <dgm:t>
        <a:bodyPr/>
        <a:lstStyle/>
        <a:p>
          <a:endParaRPr lang="en-US"/>
        </a:p>
      </dgm:t>
    </dgm:pt>
    <dgm:pt modelId="{1AAF1B90-9D02-49A4-96F4-01D5BCF22994}" type="sibTrans" cxnId="{3FCD86F8-D2D8-431C-B4B9-A133A358503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B55657E-BD52-44C7-89E3-AB089203664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Revise as needed</a:t>
          </a:r>
        </a:p>
      </dgm:t>
    </dgm:pt>
    <dgm:pt modelId="{D35310DE-99EC-402D-9FDE-11B4189F3B89}" type="parTrans" cxnId="{2F2DDFB7-8353-4C6A-A75E-35B035C20D59}">
      <dgm:prSet/>
      <dgm:spPr/>
      <dgm:t>
        <a:bodyPr/>
        <a:lstStyle/>
        <a:p>
          <a:endParaRPr lang="en-US"/>
        </a:p>
      </dgm:t>
    </dgm:pt>
    <dgm:pt modelId="{1E9B0E9D-DF05-4985-8162-C793E97EAC8D}" type="sibTrans" cxnId="{2F2DDFB7-8353-4C6A-A75E-35B035C20D59}">
      <dgm:prSet/>
      <dgm:spPr/>
      <dgm:t>
        <a:bodyPr/>
        <a:lstStyle/>
        <a:p>
          <a:endParaRPr lang="en-US"/>
        </a:p>
      </dgm:t>
    </dgm:pt>
    <dgm:pt modelId="{51C1AEC9-2662-43A5-BAC5-9EA533B50A40}" type="pres">
      <dgm:prSet presAssocID="{B9E402B7-4A14-4B89-B573-437AAF3AD647}" presName="root" presStyleCnt="0">
        <dgm:presLayoutVars>
          <dgm:dir/>
          <dgm:resizeHandles val="exact"/>
        </dgm:presLayoutVars>
      </dgm:prSet>
      <dgm:spPr/>
    </dgm:pt>
    <dgm:pt modelId="{2716D430-3D1D-4B11-AD05-B8017D4B5D6A}" type="pres">
      <dgm:prSet presAssocID="{B9E402B7-4A14-4B89-B573-437AAF3AD647}" presName="container" presStyleCnt="0">
        <dgm:presLayoutVars>
          <dgm:dir/>
          <dgm:resizeHandles val="exact"/>
        </dgm:presLayoutVars>
      </dgm:prSet>
      <dgm:spPr/>
    </dgm:pt>
    <dgm:pt modelId="{E1DFCB68-5D49-4766-8128-73F346A6B6D7}" type="pres">
      <dgm:prSet presAssocID="{8452AB04-C1F6-40B5-A327-B58263B8315F}" presName="compNode" presStyleCnt="0"/>
      <dgm:spPr/>
    </dgm:pt>
    <dgm:pt modelId="{C8F388F3-185B-4A66-9AD7-3D803941578C}" type="pres">
      <dgm:prSet presAssocID="{8452AB04-C1F6-40B5-A327-B58263B8315F}" presName="iconBgRect" presStyleLbl="bgShp" presStyleIdx="0" presStyleCnt="4"/>
      <dgm:spPr/>
    </dgm:pt>
    <dgm:pt modelId="{D13C486F-2986-4916-ACCC-42C18AEED656}" type="pres">
      <dgm:prSet presAssocID="{8452AB04-C1F6-40B5-A327-B58263B8315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st"/>
        </a:ext>
      </dgm:extLst>
    </dgm:pt>
    <dgm:pt modelId="{CA2E9956-0F58-403A-A26B-D906BFD01A97}" type="pres">
      <dgm:prSet presAssocID="{8452AB04-C1F6-40B5-A327-B58263B8315F}" presName="spaceRect" presStyleCnt="0"/>
      <dgm:spPr/>
    </dgm:pt>
    <dgm:pt modelId="{B2A10422-6234-4529-9DAA-59A723B74EAE}" type="pres">
      <dgm:prSet presAssocID="{8452AB04-C1F6-40B5-A327-B58263B8315F}" presName="textRect" presStyleLbl="revTx" presStyleIdx="0" presStyleCnt="4">
        <dgm:presLayoutVars>
          <dgm:chMax val="1"/>
          <dgm:chPref val="1"/>
        </dgm:presLayoutVars>
      </dgm:prSet>
      <dgm:spPr/>
    </dgm:pt>
    <dgm:pt modelId="{D1AD99D5-2391-4998-8652-C226BB07B49B}" type="pres">
      <dgm:prSet presAssocID="{E75071E4-B937-4FB3-81BF-30F2F51BBE9E}" presName="sibTrans" presStyleLbl="sibTrans2D1" presStyleIdx="0" presStyleCnt="0"/>
      <dgm:spPr/>
    </dgm:pt>
    <dgm:pt modelId="{05800A88-CBB2-4FE0-9D3C-D389EEC1353D}" type="pres">
      <dgm:prSet presAssocID="{01185BFC-C18B-4AC6-9E53-9F42ABBAEE43}" presName="compNode" presStyleCnt="0"/>
      <dgm:spPr/>
    </dgm:pt>
    <dgm:pt modelId="{6C0795DC-94CA-40E0-B15F-5231D66823D9}" type="pres">
      <dgm:prSet presAssocID="{01185BFC-C18B-4AC6-9E53-9F42ABBAEE43}" presName="iconBgRect" presStyleLbl="bgShp" presStyleIdx="1" presStyleCnt="4"/>
      <dgm:spPr/>
    </dgm:pt>
    <dgm:pt modelId="{B816F7A3-0E4A-4D0D-9175-7DB3EA72282E}" type="pres">
      <dgm:prSet presAssocID="{01185BFC-C18B-4AC6-9E53-9F42ABBAEE43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FC357E00-7CD0-44EF-8183-04B871C98F64}" type="pres">
      <dgm:prSet presAssocID="{01185BFC-C18B-4AC6-9E53-9F42ABBAEE43}" presName="spaceRect" presStyleCnt="0"/>
      <dgm:spPr/>
    </dgm:pt>
    <dgm:pt modelId="{05BA9C0D-0C88-4DBC-87C5-8256038BAD09}" type="pres">
      <dgm:prSet presAssocID="{01185BFC-C18B-4AC6-9E53-9F42ABBAEE43}" presName="textRect" presStyleLbl="revTx" presStyleIdx="1" presStyleCnt="4">
        <dgm:presLayoutVars>
          <dgm:chMax val="1"/>
          <dgm:chPref val="1"/>
        </dgm:presLayoutVars>
      </dgm:prSet>
      <dgm:spPr/>
    </dgm:pt>
    <dgm:pt modelId="{B0EBE54B-FEF7-425D-8666-5475D44397BF}" type="pres">
      <dgm:prSet presAssocID="{638BBA63-294E-435B-A333-B75DE1F7E94E}" presName="sibTrans" presStyleLbl="sibTrans2D1" presStyleIdx="0" presStyleCnt="0"/>
      <dgm:spPr/>
    </dgm:pt>
    <dgm:pt modelId="{A4A13526-E09B-4B77-B484-A7712C928035}" type="pres">
      <dgm:prSet presAssocID="{68751195-9DDC-4994-B851-43DAFF6912D8}" presName="compNode" presStyleCnt="0"/>
      <dgm:spPr/>
    </dgm:pt>
    <dgm:pt modelId="{E4BB9CA3-E208-43DC-8F2F-4DAC385E18DD}" type="pres">
      <dgm:prSet presAssocID="{68751195-9DDC-4994-B851-43DAFF6912D8}" presName="iconBgRect" presStyleLbl="bgShp" presStyleIdx="2" presStyleCnt="4"/>
      <dgm:spPr/>
    </dgm:pt>
    <dgm:pt modelId="{163AA6E3-84CD-4947-AAE5-B8CAE1FAC999}" type="pres">
      <dgm:prSet presAssocID="{68751195-9DDC-4994-B851-43DAFF6912D8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EBCD48EF-F48D-4398-AA3E-CEC67FA63BC5}" type="pres">
      <dgm:prSet presAssocID="{68751195-9DDC-4994-B851-43DAFF6912D8}" presName="spaceRect" presStyleCnt="0"/>
      <dgm:spPr/>
    </dgm:pt>
    <dgm:pt modelId="{8048B3F3-6B5C-4331-8B3D-E0870277D646}" type="pres">
      <dgm:prSet presAssocID="{68751195-9DDC-4994-B851-43DAFF6912D8}" presName="textRect" presStyleLbl="revTx" presStyleIdx="2" presStyleCnt="4">
        <dgm:presLayoutVars>
          <dgm:chMax val="1"/>
          <dgm:chPref val="1"/>
        </dgm:presLayoutVars>
      </dgm:prSet>
      <dgm:spPr/>
    </dgm:pt>
    <dgm:pt modelId="{E5237AC0-445E-4427-83BB-8945244D06A8}" type="pres">
      <dgm:prSet presAssocID="{1AAF1B90-9D02-49A4-96F4-01D5BCF22994}" presName="sibTrans" presStyleLbl="sibTrans2D1" presStyleIdx="0" presStyleCnt="0"/>
      <dgm:spPr/>
    </dgm:pt>
    <dgm:pt modelId="{7C5F44CF-87E6-4D27-8D55-C53CF900E162}" type="pres">
      <dgm:prSet presAssocID="{6B55657E-BD52-44C7-89E3-AB089203664D}" presName="compNode" presStyleCnt="0"/>
      <dgm:spPr/>
    </dgm:pt>
    <dgm:pt modelId="{5EA28DAA-20EF-4E79-9305-88A2B39738DF}" type="pres">
      <dgm:prSet presAssocID="{6B55657E-BD52-44C7-89E3-AB089203664D}" presName="iconBgRect" presStyleLbl="bgShp" presStyleIdx="3" presStyleCnt="4"/>
      <dgm:spPr/>
    </dgm:pt>
    <dgm:pt modelId="{B13B9AEA-DB49-4C38-A2AB-46F953826745}" type="pres">
      <dgm:prSet presAssocID="{6B55657E-BD52-44C7-89E3-AB089203664D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F6372820-CCCE-4D11-B699-5C134E1DC3CB}" type="pres">
      <dgm:prSet presAssocID="{6B55657E-BD52-44C7-89E3-AB089203664D}" presName="spaceRect" presStyleCnt="0"/>
      <dgm:spPr/>
    </dgm:pt>
    <dgm:pt modelId="{00A25094-4A4E-4381-8C63-DB681C364816}" type="pres">
      <dgm:prSet presAssocID="{6B55657E-BD52-44C7-89E3-AB089203664D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347F180A-1071-4AFA-BDBA-23E47D361D0A}" srcId="{B9E402B7-4A14-4B89-B573-437AAF3AD647}" destId="{01185BFC-C18B-4AC6-9E53-9F42ABBAEE43}" srcOrd="1" destOrd="0" parTransId="{0613EC9B-363D-42D0-B237-BECB53797C04}" sibTransId="{638BBA63-294E-435B-A333-B75DE1F7E94E}"/>
    <dgm:cxn modelId="{2BF4210B-3164-E942-B439-FDECFCE543D8}" type="presOf" srcId="{6B55657E-BD52-44C7-89E3-AB089203664D}" destId="{00A25094-4A4E-4381-8C63-DB681C364816}" srcOrd="0" destOrd="0" presId="urn:microsoft.com/office/officeart/2018/2/layout/IconCircleList"/>
    <dgm:cxn modelId="{22FC3E29-E470-403C-84BE-47C545487E14}" srcId="{B9E402B7-4A14-4B89-B573-437AAF3AD647}" destId="{8452AB04-C1F6-40B5-A327-B58263B8315F}" srcOrd="0" destOrd="0" parTransId="{5C40BFDD-D95F-40D3-90F3-E977BA46A368}" sibTransId="{E75071E4-B937-4FB3-81BF-30F2F51BBE9E}"/>
    <dgm:cxn modelId="{1867923C-FD88-4644-96C6-BC3EC3754DA2}" type="presOf" srcId="{E75071E4-B937-4FB3-81BF-30F2F51BBE9E}" destId="{D1AD99D5-2391-4998-8652-C226BB07B49B}" srcOrd="0" destOrd="0" presId="urn:microsoft.com/office/officeart/2018/2/layout/IconCircleList"/>
    <dgm:cxn modelId="{46BB2362-93F5-964F-A75B-874AE2234D83}" type="presOf" srcId="{638BBA63-294E-435B-A333-B75DE1F7E94E}" destId="{B0EBE54B-FEF7-425D-8666-5475D44397BF}" srcOrd="0" destOrd="0" presId="urn:microsoft.com/office/officeart/2018/2/layout/IconCircleList"/>
    <dgm:cxn modelId="{CF6B5656-FC78-5E4D-963B-413DEE40826A}" type="presOf" srcId="{68751195-9DDC-4994-B851-43DAFF6912D8}" destId="{8048B3F3-6B5C-4331-8B3D-E0870277D646}" srcOrd="0" destOrd="0" presId="urn:microsoft.com/office/officeart/2018/2/layout/IconCircleList"/>
    <dgm:cxn modelId="{6060D77A-668E-EB47-AF6D-D4208796B130}" type="presOf" srcId="{1AAF1B90-9D02-49A4-96F4-01D5BCF22994}" destId="{E5237AC0-445E-4427-83BB-8945244D06A8}" srcOrd="0" destOrd="0" presId="urn:microsoft.com/office/officeart/2018/2/layout/IconCircleList"/>
    <dgm:cxn modelId="{8E086CAE-282B-7F45-9FC0-3967D1F9E5C4}" type="presOf" srcId="{B9E402B7-4A14-4B89-B573-437AAF3AD647}" destId="{51C1AEC9-2662-43A5-BAC5-9EA533B50A40}" srcOrd="0" destOrd="0" presId="urn:microsoft.com/office/officeart/2018/2/layout/IconCircleList"/>
    <dgm:cxn modelId="{2F2DDFB7-8353-4C6A-A75E-35B035C20D59}" srcId="{B9E402B7-4A14-4B89-B573-437AAF3AD647}" destId="{6B55657E-BD52-44C7-89E3-AB089203664D}" srcOrd="3" destOrd="0" parTransId="{D35310DE-99EC-402D-9FDE-11B4189F3B89}" sibTransId="{1E9B0E9D-DF05-4985-8162-C793E97EAC8D}"/>
    <dgm:cxn modelId="{CBCF78CA-C694-6C45-886E-DAE1709A1743}" type="presOf" srcId="{8452AB04-C1F6-40B5-A327-B58263B8315F}" destId="{B2A10422-6234-4529-9DAA-59A723B74EAE}" srcOrd="0" destOrd="0" presId="urn:microsoft.com/office/officeart/2018/2/layout/IconCircleList"/>
    <dgm:cxn modelId="{3FCD86F8-D2D8-431C-B4B9-A133A3585032}" srcId="{B9E402B7-4A14-4B89-B573-437AAF3AD647}" destId="{68751195-9DDC-4994-B851-43DAFF6912D8}" srcOrd="2" destOrd="0" parTransId="{A72C6FA0-746A-491F-9496-A9D3CE51F2A4}" sibTransId="{1AAF1B90-9D02-49A4-96F4-01D5BCF22994}"/>
    <dgm:cxn modelId="{309353FB-C434-9E4F-8EBB-4C7627C2C1EE}" type="presOf" srcId="{01185BFC-C18B-4AC6-9E53-9F42ABBAEE43}" destId="{05BA9C0D-0C88-4DBC-87C5-8256038BAD09}" srcOrd="0" destOrd="0" presId="urn:microsoft.com/office/officeart/2018/2/layout/IconCircleList"/>
    <dgm:cxn modelId="{6C8DA19F-A43A-4645-A514-E4015EEB0CF3}" type="presParOf" srcId="{51C1AEC9-2662-43A5-BAC5-9EA533B50A40}" destId="{2716D430-3D1D-4B11-AD05-B8017D4B5D6A}" srcOrd="0" destOrd="0" presId="urn:microsoft.com/office/officeart/2018/2/layout/IconCircleList"/>
    <dgm:cxn modelId="{089F8410-B5F1-834F-AC77-312FE6EFA58A}" type="presParOf" srcId="{2716D430-3D1D-4B11-AD05-B8017D4B5D6A}" destId="{E1DFCB68-5D49-4766-8128-73F346A6B6D7}" srcOrd="0" destOrd="0" presId="urn:microsoft.com/office/officeart/2018/2/layout/IconCircleList"/>
    <dgm:cxn modelId="{D06ACAD4-8244-AD47-A7EB-83E3A4AC5EA3}" type="presParOf" srcId="{E1DFCB68-5D49-4766-8128-73F346A6B6D7}" destId="{C8F388F3-185B-4A66-9AD7-3D803941578C}" srcOrd="0" destOrd="0" presId="urn:microsoft.com/office/officeart/2018/2/layout/IconCircleList"/>
    <dgm:cxn modelId="{5734E2CE-14E6-3A4B-893A-2B4AFC73B08F}" type="presParOf" srcId="{E1DFCB68-5D49-4766-8128-73F346A6B6D7}" destId="{D13C486F-2986-4916-ACCC-42C18AEED656}" srcOrd="1" destOrd="0" presId="urn:microsoft.com/office/officeart/2018/2/layout/IconCircleList"/>
    <dgm:cxn modelId="{C4B51CED-FD17-C840-80ED-81BE03450ADA}" type="presParOf" srcId="{E1DFCB68-5D49-4766-8128-73F346A6B6D7}" destId="{CA2E9956-0F58-403A-A26B-D906BFD01A97}" srcOrd="2" destOrd="0" presId="urn:microsoft.com/office/officeart/2018/2/layout/IconCircleList"/>
    <dgm:cxn modelId="{B01B66C1-3DE5-1546-8A52-96C88EAA2409}" type="presParOf" srcId="{E1DFCB68-5D49-4766-8128-73F346A6B6D7}" destId="{B2A10422-6234-4529-9DAA-59A723B74EAE}" srcOrd="3" destOrd="0" presId="urn:microsoft.com/office/officeart/2018/2/layout/IconCircleList"/>
    <dgm:cxn modelId="{C9C32BE7-25C3-D347-9079-15603BEC085E}" type="presParOf" srcId="{2716D430-3D1D-4B11-AD05-B8017D4B5D6A}" destId="{D1AD99D5-2391-4998-8652-C226BB07B49B}" srcOrd="1" destOrd="0" presId="urn:microsoft.com/office/officeart/2018/2/layout/IconCircleList"/>
    <dgm:cxn modelId="{76EFFA21-700F-4046-B4A3-F8F15A1735FA}" type="presParOf" srcId="{2716D430-3D1D-4B11-AD05-B8017D4B5D6A}" destId="{05800A88-CBB2-4FE0-9D3C-D389EEC1353D}" srcOrd="2" destOrd="0" presId="urn:microsoft.com/office/officeart/2018/2/layout/IconCircleList"/>
    <dgm:cxn modelId="{8F605C0A-DE4C-424C-B6D0-3DADEA0B58F2}" type="presParOf" srcId="{05800A88-CBB2-4FE0-9D3C-D389EEC1353D}" destId="{6C0795DC-94CA-40E0-B15F-5231D66823D9}" srcOrd="0" destOrd="0" presId="urn:microsoft.com/office/officeart/2018/2/layout/IconCircleList"/>
    <dgm:cxn modelId="{E1D178AC-1C85-F342-82EA-72A6D50E6209}" type="presParOf" srcId="{05800A88-CBB2-4FE0-9D3C-D389EEC1353D}" destId="{B816F7A3-0E4A-4D0D-9175-7DB3EA72282E}" srcOrd="1" destOrd="0" presId="urn:microsoft.com/office/officeart/2018/2/layout/IconCircleList"/>
    <dgm:cxn modelId="{3C997AF7-8D7D-BC49-8406-98A003353FB6}" type="presParOf" srcId="{05800A88-CBB2-4FE0-9D3C-D389EEC1353D}" destId="{FC357E00-7CD0-44EF-8183-04B871C98F64}" srcOrd="2" destOrd="0" presId="urn:microsoft.com/office/officeart/2018/2/layout/IconCircleList"/>
    <dgm:cxn modelId="{145BD8F0-E9C2-F94F-A12D-AE630401620D}" type="presParOf" srcId="{05800A88-CBB2-4FE0-9D3C-D389EEC1353D}" destId="{05BA9C0D-0C88-4DBC-87C5-8256038BAD09}" srcOrd="3" destOrd="0" presId="urn:microsoft.com/office/officeart/2018/2/layout/IconCircleList"/>
    <dgm:cxn modelId="{992C2CA7-0084-0143-8412-CB945EC03F20}" type="presParOf" srcId="{2716D430-3D1D-4B11-AD05-B8017D4B5D6A}" destId="{B0EBE54B-FEF7-425D-8666-5475D44397BF}" srcOrd="3" destOrd="0" presId="urn:microsoft.com/office/officeart/2018/2/layout/IconCircleList"/>
    <dgm:cxn modelId="{CE134330-2A5E-7F48-B695-662BFAFF611B}" type="presParOf" srcId="{2716D430-3D1D-4B11-AD05-B8017D4B5D6A}" destId="{A4A13526-E09B-4B77-B484-A7712C928035}" srcOrd="4" destOrd="0" presId="urn:microsoft.com/office/officeart/2018/2/layout/IconCircleList"/>
    <dgm:cxn modelId="{044D2E1D-A0D9-E642-BCDE-0990DA8556AC}" type="presParOf" srcId="{A4A13526-E09B-4B77-B484-A7712C928035}" destId="{E4BB9CA3-E208-43DC-8F2F-4DAC385E18DD}" srcOrd="0" destOrd="0" presId="urn:microsoft.com/office/officeart/2018/2/layout/IconCircleList"/>
    <dgm:cxn modelId="{D0DC5A82-532F-6046-BE46-8D6B284E7061}" type="presParOf" srcId="{A4A13526-E09B-4B77-B484-A7712C928035}" destId="{163AA6E3-84CD-4947-AAE5-B8CAE1FAC999}" srcOrd="1" destOrd="0" presId="urn:microsoft.com/office/officeart/2018/2/layout/IconCircleList"/>
    <dgm:cxn modelId="{CA0014B1-CDD3-AE48-BEEF-530CC137F3AC}" type="presParOf" srcId="{A4A13526-E09B-4B77-B484-A7712C928035}" destId="{EBCD48EF-F48D-4398-AA3E-CEC67FA63BC5}" srcOrd="2" destOrd="0" presId="urn:microsoft.com/office/officeart/2018/2/layout/IconCircleList"/>
    <dgm:cxn modelId="{6D63D0D8-DAFC-774A-994B-E8A149979AE8}" type="presParOf" srcId="{A4A13526-E09B-4B77-B484-A7712C928035}" destId="{8048B3F3-6B5C-4331-8B3D-E0870277D646}" srcOrd="3" destOrd="0" presId="urn:microsoft.com/office/officeart/2018/2/layout/IconCircleList"/>
    <dgm:cxn modelId="{905B0460-7F0B-3549-A090-04DC593C5731}" type="presParOf" srcId="{2716D430-3D1D-4B11-AD05-B8017D4B5D6A}" destId="{E5237AC0-445E-4427-83BB-8945244D06A8}" srcOrd="5" destOrd="0" presId="urn:microsoft.com/office/officeart/2018/2/layout/IconCircleList"/>
    <dgm:cxn modelId="{F7521F49-8ED6-9244-A29A-FE1CB725BD22}" type="presParOf" srcId="{2716D430-3D1D-4B11-AD05-B8017D4B5D6A}" destId="{7C5F44CF-87E6-4D27-8D55-C53CF900E162}" srcOrd="6" destOrd="0" presId="urn:microsoft.com/office/officeart/2018/2/layout/IconCircleList"/>
    <dgm:cxn modelId="{6045BE7F-6D2C-2540-9966-6BF93A5536C2}" type="presParOf" srcId="{7C5F44CF-87E6-4D27-8D55-C53CF900E162}" destId="{5EA28DAA-20EF-4E79-9305-88A2B39738DF}" srcOrd="0" destOrd="0" presId="urn:microsoft.com/office/officeart/2018/2/layout/IconCircleList"/>
    <dgm:cxn modelId="{72D909DF-DC8E-A344-AD1D-7B9B9471FC9B}" type="presParOf" srcId="{7C5F44CF-87E6-4D27-8D55-C53CF900E162}" destId="{B13B9AEA-DB49-4C38-A2AB-46F953826745}" srcOrd="1" destOrd="0" presId="urn:microsoft.com/office/officeart/2018/2/layout/IconCircleList"/>
    <dgm:cxn modelId="{59BA584F-58EC-E34E-B1F6-1A59A5E91C07}" type="presParOf" srcId="{7C5F44CF-87E6-4D27-8D55-C53CF900E162}" destId="{F6372820-CCCE-4D11-B699-5C134E1DC3CB}" srcOrd="2" destOrd="0" presId="urn:microsoft.com/office/officeart/2018/2/layout/IconCircleList"/>
    <dgm:cxn modelId="{3D4D401A-8BEC-1740-91DD-F35DCB8D9E12}" type="presParOf" srcId="{7C5F44CF-87E6-4D27-8D55-C53CF900E162}" destId="{00A25094-4A4E-4381-8C63-DB681C364816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28E0E53-5E66-4A38-A09E-9231F21F2E07}" type="doc">
      <dgm:prSet loTypeId="urn:microsoft.com/office/officeart/2016/7/layout/VerticalHollowAction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317DFE-2BA9-435B-A27F-BFE499F45386}">
      <dgm:prSet/>
      <dgm:spPr/>
      <dgm:t>
        <a:bodyPr/>
        <a:lstStyle/>
        <a:p>
          <a:r>
            <a:rPr lang="en-US"/>
            <a:t>Hear</a:t>
          </a:r>
        </a:p>
      </dgm:t>
    </dgm:pt>
    <dgm:pt modelId="{791D19CC-D6DA-41F3-B473-6883D1F1ABF4}" type="parTrans" cxnId="{04934616-FCDE-49EF-9C11-EC1A71945E2C}">
      <dgm:prSet/>
      <dgm:spPr/>
      <dgm:t>
        <a:bodyPr/>
        <a:lstStyle/>
        <a:p>
          <a:endParaRPr lang="en-US"/>
        </a:p>
      </dgm:t>
    </dgm:pt>
    <dgm:pt modelId="{182358AD-275C-4A7E-A9A7-F688F1ECB6D8}" type="sibTrans" cxnId="{04934616-FCDE-49EF-9C11-EC1A71945E2C}">
      <dgm:prSet/>
      <dgm:spPr/>
      <dgm:t>
        <a:bodyPr/>
        <a:lstStyle/>
        <a:p>
          <a:endParaRPr lang="en-US"/>
        </a:p>
      </dgm:t>
    </dgm:pt>
    <dgm:pt modelId="{BA9A3E7C-E95E-4888-BCF8-A71498B0DD46}">
      <dgm:prSet/>
      <dgm:spPr/>
      <dgm:t>
        <a:bodyPr/>
        <a:lstStyle/>
        <a:p>
          <a:r>
            <a:rPr lang="en-US"/>
            <a:t>Hear all voices</a:t>
          </a:r>
        </a:p>
      </dgm:t>
    </dgm:pt>
    <dgm:pt modelId="{BAAB5053-DFF8-4219-81AB-A2876DCB9DA6}" type="parTrans" cxnId="{B1B4CDCA-D261-40DE-8E5B-3F42D5F090C2}">
      <dgm:prSet/>
      <dgm:spPr/>
      <dgm:t>
        <a:bodyPr/>
        <a:lstStyle/>
        <a:p>
          <a:endParaRPr lang="en-US"/>
        </a:p>
      </dgm:t>
    </dgm:pt>
    <dgm:pt modelId="{A8A9C38C-642E-453C-B7EE-F073D698A17F}" type="sibTrans" cxnId="{B1B4CDCA-D261-40DE-8E5B-3F42D5F090C2}">
      <dgm:prSet/>
      <dgm:spPr/>
      <dgm:t>
        <a:bodyPr/>
        <a:lstStyle/>
        <a:p>
          <a:endParaRPr lang="en-US"/>
        </a:p>
      </dgm:t>
    </dgm:pt>
    <dgm:pt modelId="{D00566EA-265F-4237-9E8D-0E261716FB5A}">
      <dgm:prSet/>
      <dgm:spPr/>
      <dgm:t>
        <a:bodyPr/>
        <a:lstStyle/>
        <a:p>
          <a:r>
            <a:rPr lang="en-US"/>
            <a:t>Engage</a:t>
          </a:r>
        </a:p>
      </dgm:t>
    </dgm:pt>
    <dgm:pt modelId="{C96742B2-DE2D-4F15-BAAE-0FCEFB86AEE9}" type="parTrans" cxnId="{2991601E-5768-4991-8406-62232DA44DDB}">
      <dgm:prSet/>
      <dgm:spPr/>
      <dgm:t>
        <a:bodyPr/>
        <a:lstStyle/>
        <a:p>
          <a:endParaRPr lang="en-US"/>
        </a:p>
      </dgm:t>
    </dgm:pt>
    <dgm:pt modelId="{CC26BC72-AE79-48F6-86F1-042A83EEEBDF}" type="sibTrans" cxnId="{2991601E-5768-4991-8406-62232DA44DDB}">
      <dgm:prSet/>
      <dgm:spPr/>
      <dgm:t>
        <a:bodyPr/>
        <a:lstStyle/>
        <a:p>
          <a:endParaRPr lang="en-US"/>
        </a:p>
      </dgm:t>
    </dgm:pt>
    <dgm:pt modelId="{034664B8-741B-4EF9-9D22-974C79CB8E32}">
      <dgm:prSet/>
      <dgm:spPr/>
      <dgm:t>
        <a:bodyPr/>
        <a:lstStyle/>
        <a:p>
          <a:r>
            <a:rPr lang="en-US"/>
            <a:t>Engage not just when problems emerge</a:t>
          </a:r>
        </a:p>
      </dgm:t>
    </dgm:pt>
    <dgm:pt modelId="{16AA9FF8-EC01-4CC4-97BC-ACF1CB9C9866}" type="parTrans" cxnId="{D7FC6C90-FB0B-4749-88D7-DD471F18C65C}">
      <dgm:prSet/>
      <dgm:spPr/>
      <dgm:t>
        <a:bodyPr/>
        <a:lstStyle/>
        <a:p>
          <a:endParaRPr lang="en-US"/>
        </a:p>
      </dgm:t>
    </dgm:pt>
    <dgm:pt modelId="{DBF4FBBF-32C4-4A37-AFEE-CCF1EE1C3476}" type="sibTrans" cxnId="{D7FC6C90-FB0B-4749-88D7-DD471F18C65C}">
      <dgm:prSet/>
      <dgm:spPr/>
      <dgm:t>
        <a:bodyPr/>
        <a:lstStyle/>
        <a:p>
          <a:endParaRPr lang="en-US"/>
        </a:p>
      </dgm:t>
    </dgm:pt>
    <dgm:pt modelId="{407E767A-3B4D-4EB0-94A3-95BAF328AE41}">
      <dgm:prSet/>
      <dgm:spPr/>
      <dgm:t>
        <a:bodyPr/>
        <a:lstStyle/>
        <a:p>
          <a:r>
            <a:rPr lang="en-US" dirty="0"/>
            <a:t>Ensure</a:t>
          </a:r>
        </a:p>
      </dgm:t>
    </dgm:pt>
    <dgm:pt modelId="{C173FDB2-CBA2-497C-B192-B5F13A3746F2}" type="parTrans" cxnId="{4E03F152-52D2-4982-9E20-FF8DB2EA8A01}">
      <dgm:prSet/>
      <dgm:spPr/>
      <dgm:t>
        <a:bodyPr/>
        <a:lstStyle/>
        <a:p>
          <a:endParaRPr lang="en-US"/>
        </a:p>
      </dgm:t>
    </dgm:pt>
    <dgm:pt modelId="{5AB28DF8-85DB-42FD-855D-667A2BA6094E}" type="sibTrans" cxnId="{4E03F152-52D2-4982-9E20-FF8DB2EA8A01}">
      <dgm:prSet/>
      <dgm:spPr/>
      <dgm:t>
        <a:bodyPr/>
        <a:lstStyle/>
        <a:p>
          <a:endParaRPr lang="en-US"/>
        </a:p>
      </dgm:t>
    </dgm:pt>
    <dgm:pt modelId="{F6ABCBFB-6D54-4917-A706-DEDF7B911247}">
      <dgm:prSet/>
      <dgm:spPr/>
      <dgm:t>
        <a:bodyPr/>
        <a:lstStyle/>
        <a:p>
          <a:r>
            <a:rPr lang="en-US" dirty="0"/>
            <a:t>Ensure equitable resource distribution – among schools, among roles</a:t>
          </a:r>
          <a:br>
            <a:rPr lang="en-US" dirty="0"/>
          </a:br>
          <a:br>
            <a:rPr lang="en-US" dirty="0"/>
          </a:br>
          <a:endParaRPr lang="en-US" dirty="0"/>
        </a:p>
      </dgm:t>
    </dgm:pt>
    <dgm:pt modelId="{DA95C576-C384-49C2-8EB1-011A3698AB1A}" type="parTrans" cxnId="{A3F20637-14C8-4848-8C3E-74D0CF661422}">
      <dgm:prSet/>
      <dgm:spPr/>
      <dgm:t>
        <a:bodyPr/>
        <a:lstStyle/>
        <a:p>
          <a:endParaRPr lang="en-US"/>
        </a:p>
      </dgm:t>
    </dgm:pt>
    <dgm:pt modelId="{7C322862-7DFF-4685-9C50-85E08438DE67}" type="sibTrans" cxnId="{A3F20637-14C8-4848-8C3E-74D0CF661422}">
      <dgm:prSet/>
      <dgm:spPr/>
      <dgm:t>
        <a:bodyPr/>
        <a:lstStyle/>
        <a:p>
          <a:endParaRPr lang="en-US"/>
        </a:p>
      </dgm:t>
    </dgm:pt>
    <dgm:pt modelId="{96B7D88F-9415-4A5C-BD2C-DE0C0F78E5A1}">
      <dgm:prSet/>
      <dgm:spPr/>
      <dgm:t>
        <a:bodyPr/>
        <a:lstStyle/>
        <a:p>
          <a:r>
            <a:rPr lang="en-US" dirty="0"/>
            <a:t>Support</a:t>
          </a:r>
        </a:p>
      </dgm:t>
    </dgm:pt>
    <dgm:pt modelId="{E968D817-7A1E-430A-9400-ED28ABD1807A}" type="parTrans" cxnId="{C08261B3-FDED-4BA2-9568-D08D25075709}">
      <dgm:prSet/>
      <dgm:spPr/>
      <dgm:t>
        <a:bodyPr/>
        <a:lstStyle/>
        <a:p>
          <a:endParaRPr lang="en-US"/>
        </a:p>
      </dgm:t>
    </dgm:pt>
    <dgm:pt modelId="{4C3F7940-6F91-4EF7-9C04-3C3CEE23CBD8}" type="sibTrans" cxnId="{C08261B3-FDED-4BA2-9568-D08D25075709}">
      <dgm:prSet/>
      <dgm:spPr/>
      <dgm:t>
        <a:bodyPr/>
        <a:lstStyle/>
        <a:p>
          <a:endParaRPr lang="en-US"/>
        </a:p>
      </dgm:t>
    </dgm:pt>
    <dgm:pt modelId="{0B5BC1B1-42EC-41ED-AFB7-8E6EEF4D6367}">
      <dgm:prSet/>
      <dgm:spPr/>
      <dgm:t>
        <a:bodyPr/>
        <a:lstStyle/>
        <a:p>
          <a:r>
            <a:rPr lang="en-US"/>
            <a:t>Support diverse schools</a:t>
          </a:r>
          <a:br>
            <a:rPr lang="en-US"/>
          </a:br>
          <a:br>
            <a:rPr lang="en-US"/>
          </a:br>
          <a:endParaRPr lang="en-US"/>
        </a:p>
      </dgm:t>
    </dgm:pt>
    <dgm:pt modelId="{9A8EC97A-358A-492B-93CC-19962B222F85}" type="parTrans" cxnId="{D19E70D0-C74E-4E32-86DE-89EB09F0529E}">
      <dgm:prSet/>
      <dgm:spPr/>
      <dgm:t>
        <a:bodyPr/>
        <a:lstStyle/>
        <a:p>
          <a:endParaRPr lang="en-US"/>
        </a:p>
      </dgm:t>
    </dgm:pt>
    <dgm:pt modelId="{6A3076E6-91E6-4D04-A387-66FE98F5BDBE}" type="sibTrans" cxnId="{D19E70D0-C74E-4E32-86DE-89EB09F0529E}">
      <dgm:prSet/>
      <dgm:spPr/>
      <dgm:t>
        <a:bodyPr/>
        <a:lstStyle/>
        <a:p>
          <a:endParaRPr lang="en-US"/>
        </a:p>
      </dgm:t>
    </dgm:pt>
    <dgm:pt modelId="{0D15198C-AF5E-41C5-891E-FDD59EA994DD}">
      <dgm:prSet/>
      <dgm:spPr/>
      <dgm:t>
        <a:bodyPr/>
        <a:lstStyle/>
        <a:p>
          <a:r>
            <a:rPr lang="en-US" dirty="0"/>
            <a:t>Leverage</a:t>
          </a:r>
        </a:p>
      </dgm:t>
    </dgm:pt>
    <dgm:pt modelId="{5C0760B0-B46E-425F-B6C9-C07C885AB18B}" type="parTrans" cxnId="{616DF25D-621B-468C-B386-2E86A54E82D9}">
      <dgm:prSet/>
      <dgm:spPr/>
      <dgm:t>
        <a:bodyPr/>
        <a:lstStyle/>
        <a:p>
          <a:endParaRPr lang="en-US"/>
        </a:p>
      </dgm:t>
    </dgm:pt>
    <dgm:pt modelId="{86BAAF35-7D05-423C-89BF-93293CB8B739}" type="sibTrans" cxnId="{616DF25D-621B-468C-B386-2E86A54E82D9}">
      <dgm:prSet/>
      <dgm:spPr/>
      <dgm:t>
        <a:bodyPr/>
        <a:lstStyle/>
        <a:p>
          <a:endParaRPr lang="en-US"/>
        </a:p>
      </dgm:t>
    </dgm:pt>
    <dgm:pt modelId="{8BB9E53A-3B8F-427B-95A3-438CAC41818F}">
      <dgm:prSet/>
      <dgm:spPr/>
      <dgm:t>
        <a:bodyPr/>
        <a:lstStyle/>
        <a:p>
          <a:r>
            <a:rPr lang="en-US"/>
            <a:t>Emphasize Data and analytics</a:t>
          </a:r>
        </a:p>
      </dgm:t>
    </dgm:pt>
    <dgm:pt modelId="{F8984493-9DC9-4299-B79A-D21C2844768D}" type="parTrans" cxnId="{5B850D46-E39D-497C-ACCC-6A323ADCA09C}">
      <dgm:prSet/>
      <dgm:spPr/>
      <dgm:t>
        <a:bodyPr/>
        <a:lstStyle/>
        <a:p>
          <a:endParaRPr lang="en-US"/>
        </a:p>
      </dgm:t>
    </dgm:pt>
    <dgm:pt modelId="{D503B2FD-1DD5-490B-99FB-E6B339220C7B}" type="sibTrans" cxnId="{5B850D46-E39D-497C-ACCC-6A323ADCA09C}">
      <dgm:prSet/>
      <dgm:spPr/>
      <dgm:t>
        <a:bodyPr/>
        <a:lstStyle/>
        <a:p>
          <a:endParaRPr lang="en-US"/>
        </a:p>
      </dgm:t>
    </dgm:pt>
    <dgm:pt modelId="{AF503BFD-B66A-2D42-A81D-D4F1CB72DDE4}" type="pres">
      <dgm:prSet presAssocID="{128E0E53-5E66-4A38-A09E-9231F21F2E07}" presName="Name0" presStyleCnt="0">
        <dgm:presLayoutVars>
          <dgm:dir/>
          <dgm:animLvl val="lvl"/>
          <dgm:resizeHandles val="exact"/>
        </dgm:presLayoutVars>
      </dgm:prSet>
      <dgm:spPr/>
    </dgm:pt>
    <dgm:pt modelId="{D94AF58E-4F2C-B84F-80B0-6C2F29922A5D}" type="pres">
      <dgm:prSet presAssocID="{26317DFE-2BA9-435B-A27F-BFE499F45386}" presName="linNode" presStyleCnt="0"/>
      <dgm:spPr/>
    </dgm:pt>
    <dgm:pt modelId="{63BB02DD-548D-5C45-89D8-0357CFE8854C}" type="pres">
      <dgm:prSet presAssocID="{26317DFE-2BA9-435B-A27F-BFE499F45386}" presName="parentText" presStyleLbl="solidFgAcc1" presStyleIdx="0" presStyleCnt="5">
        <dgm:presLayoutVars>
          <dgm:chMax val="1"/>
          <dgm:bulletEnabled/>
        </dgm:presLayoutVars>
      </dgm:prSet>
      <dgm:spPr/>
    </dgm:pt>
    <dgm:pt modelId="{7EC60F88-9387-574A-A2C7-C85A0A0A0E71}" type="pres">
      <dgm:prSet presAssocID="{26317DFE-2BA9-435B-A27F-BFE499F45386}" presName="descendantText" presStyleLbl="alignNode1" presStyleIdx="0" presStyleCnt="5">
        <dgm:presLayoutVars>
          <dgm:bulletEnabled/>
        </dgm:presLayoutVars>
      </dgm:prSet>
      <dgm:spPr/>
    </dgm:pt>
    <dgm:pt modelId="{C4D156B6-D759-8742-A1C9-791779DBAC21}" type="pres">
      <dgm:prSet presAssocID="{182358AD-275C-4A7E-A9A7-F688F1ECB6D8}" presName="sp" presStyleCnt="0"/>
      <dgm:spPr/>
    </dgm:pt>
    <dgm:pt modelId="{7E0B10F2-93AC-0948-950E-ED19FF4F037F}" type="pres">
      <dgm:prSet presAssocID="{D00566EA-265F-4237-9E8D-0E261716FB5A}" presName="linNode" presStyleCnt="0"/>
      <dgm:spPr/>
    </dgm:pt>
    <dgm:pt modelId="{76BDBFEB-FF0E-C14F-84FF-3D80C5921643}" type="pres">
      <dgm:prSet presAssocID="{D00566EA-265F-4237-9E8D-0E261716FB5A}" presName="parentText" presStyleLbl="solidFgAcc1" presStyleIdx="1" presStyleCnt="5">
        <dgm:presLayoutVars>
          <dgm:chMax val="1"/>
          <dgm:bulletEnabled/>
        </dgm:presLayoutVars>
      </dgm:prSet>
      <dgm:spPr/>
    </dgm:pt>
    <dgm:pt modelId="{DE784DEA-E525-F64A-BBF3-CFF8BA57EAE0}" type="pres">
      <dgm:prSet presAssocID="{D00566EA-265F-4237-9E8D-0E261716FB5A}" presName="descendantText" presStyleLbl="alignNode1" presStyleIdx="1" presStyleCnt="5">
        <dgm:presLayoutVars>
          <dgm:bulletEnabled/>
        </dgm:presLayoutVars>
      </dgm:prSet>
      <dgm:spPr/>
    </dgm:pt>
    <dgm:pt modelId="{B473C44F-A779-E84D-A493-D2A18BF28180}" type="pres">
      <dgm:prSet presAssocID="{CC26BC72-AE79-48F6-86F1-042A83EEEBDF}" presName="sp" presStyleCnt="0"/>
      <dgm:spPr/>
    </dgm:pt>
    <dgm:pt modelId="{C8FAB2D8-816A-704F-8489-364D1FC8B118}" type="pres">
      <dgm:prSet presAssocID="{407E767A-3B4D-4EB0-94A3-95BAF328AE41}" presName="linNode" presStyleCnt="0"/>
      <dgm:spPr/>
    </dgm:pt>
    <dgm:pt modelId="{1283555C-A596-4B49-8ED6-9AE3260786CB}" type="pres">
      <dgm:prSet presAssocID="{407E767A-3B4D-4EB0-94A3-95BAF328AE41}" presName="parentText" presStyleLbl="solidFgAcc1" presStyleIdx="2" presStyleCnt="5">
        <dgm:presLayoutVars>
          <dgm:chMax val="1"/>
          <dgm:bulletEnabled/>
        </dgm:presLayoutVars>
      </dgm:prSet>
      <dgm:spPr/>
    </dgm:pt>
    <dgm:pt modelId="{7CE8920B-50E4-F24B-8931-F18CF3673279}" type="pres">
      <dgm:prSet presAssocID="{407E767A-3B4D-4EB0-94A3-95BAF328AE41}" presName="descendantText" presStyleLbl="alignNode1" presStyleIdx="2" presStyleCnt="5">
        <dgm:presLayoutVars>
          <dgm:bulletEnabled/>
        </dgm:presLayoutVars>
      </dgm:prSet>
      <dgm:spPr/>
    </dgm:pt>
    <dgm:pt modelId="{19599206-10AF-EB43-8497-384E7747282E}" type="pres">
      <dgm:prSet presAssocID="{5AB28DF8-85DB-42FD-855D-667A2BA6094E}" presName="sp" presStyleCnt="0"/>
      <dgm:spPr/>
    </dgm:pt>
    <dgm:pt modelId="{223EF922-AA02-7D47-86AB-2E79CF3D4816}" type="pres">
      <dgm:prSet presAssocID="{96B7D88F-9415-4A5C-BD2C-DE0C0F78E5A1}" presName="linNode" presStyleCnt="0"/>
      <dgm:spPr/>
    </dgm:pt>
    <dgm:pt modelId="{B2B35D0C-14BA-F845-A355-6BB1CFEFAF22}" type="pres">
      <dgm:prSet presAssocID="{96B7D88F-9415-4A5C-BD2C-DE0C0F78E5A1}" presName="parentText" presStyleLbl="solidFgAcc1" presStyleIdx="3" presStyleCnt="5">
        <dgm:presLayoutVars>
          <dgm:chMax val="1"/>
          <dgm:bulletEnabled/>
        </dgm:presLayoutVars>
      </dgm:prSet>
      <dgm:spPr/>
    </dgm:pt>
    <dgm:pt modelId="{99732F3D-E656-1246-9E10-4A635703E602}" type="pres">
      <dgm:prSet presAssocID="{96B7D88F-9415-4A5C-BD2C-DE0C0F78E5A1}" presName="descendantText" presStyleLbl="alignNode1" presStyleIdx="3" presStyleCnt="5">
        <dgm:presLayoutVars>
          <dgm:bulletEnabled/>
        </dgm:presLayoutVars>
      </dgm:prSet>
      <dgm:spPr/>
    </dgm:pt>
    <dgm:pt modelId="{24F80096-C738-934D-9531-C2A150DFA02B}" type="pres">
      <dgm:prSet presAssocID="{4C3F7940-6F91-4EF7-9C04-3C3CEE23CBD8}" presName="sp" presStyleCnt="0"/>
      <dgm:spPr/>
    </dgm:pt>
    <dgm:pt modelId="{CCB3CA05-969E-1047-9AB8-2283FD59AD45}" type="pres">
      <dgm:prSet presAssocID="{0D15198C-AF5E-41C5-891E-FDD59EA994DD}" presName="linNode" presStyleCnt="0"/>
      <dgm:spPr/>
    </dgm:pt>
    <dgm:pt modelId="{E8B3894A-2B28-6A45-9306-E56F770DABA3}" type="pres">
      <dgm:prSet presAssocID="{0D15198C-AF5E-41C5-891E-FDD59EA994DD}" presName="parentText" presStyleLbl="solidFgAcc1" presStyleIdx="4" presStyleCnt="5">
        <dgm:presLayoutVars>
          <dgm:chMax val="1"/>
          <dgm:bulletEnabled/>
        </dgm:presLayoutVars>
      </dgm:prSet>
      <dgm:spPr/>
    </dgm:pt>
    <dgm:pt modelId="{D876A1DE-74FD-E647-8CB2-F6CE890FC6A4}" type="pres">
      <dgm:prSet presAssocID="{0D15198C-AF5E-41C5-891E-FDD59EA994DD}" presName="descendantText" presStyleLbl="alignNode1" presStyleIdx="4" presStyleCnt="5">
        <dgm:presLayoutVars>
          <dgm:bulletEnabled/>
        </dgm:presLayoutVars>
      </dgm:prSet>
      <dgm:spPr/>
    </dgm:pt>
  </dgm:ptLst>
  <dgm:cxnLst>
    <dgm:cxn modelId="{BEA05911-57B3-AF45-8790-86324CFD7EF9}" type="presOf" srcId="{8BB9E53A-3B8F-427B-95A3-438CAC41818F}" destId="{D876A1DE-74FD-E647-8CB2-F6CE890FC6A4}" srcOrd="0" destOrd="0" presId="urn:microsoft.com/office/officeart/2016/7/layout/VerticalHollowActionList"/>
    <dgm:cxn modelId="{04934616-FCDE-49EF-9C11-EC1A71945E2C}" srcId="{128E0E53-5E66-4A38-A09E-9231F21F2E07}" destId="{26317DFE-2BA9-435B-A27F-BFE499F45386}" srcOrd="0" destOrd="0" parTransId="{791D19CC-D6DA-41F3-B473-6883D1F1ABF4}" sibTransId="{182358AD-275C-4A7E-A9A7-F688F1ECB6D8}"/>
    <dgm:cxn modelId="{2991601E-5768-4991-8406-62232DA44DDB}" srcId="{128E0E53-5E66-4A38-A09E-9231F21F2E07}" destId="{D00566EA-265F-4237-9E8D-0E261716FB5A}" srcOrd="1" destOrd="0" parTransId="{C96742B2-DE2D-4F15-BAAE-0FCEFB86AEE9}" sibTransId="{CC26BC72-AE79-48F6-86F1-042A83EEEBDF}"/>
    <dgm:cxn modelId="{21FA6325-09DE-E743-8D08-9538518BD849}" type="presOf" srcId="{128E0E53-5E66-4A38-A09E-9231F21F2E07}" destId="{AF503BFD-B66A-2D42-A81D-D4F1CB72DDE4}" srcOrd="0" destOrd="0" presId="urn:microsoft.com/office/officeart/2016/7/layout/VerticalHollowActionList"/>
    <dgm:cxn modelId="{21EBAA29-0135-BA41-A82E-E8BE5CAD8D3F}" type="presOf" srcId="{034664B8-741B-4EF9-9D22-974C79CB8E32}" destId="{DE784DEA-E525-F64A-BBF3-CFF8BA57EAE0}" srcOrd="0" destOrd="0" presId="urn:microsoft.com/office/officeart/2016/7/layout/VerticalHollowActionList"/>
    <dgm:cxn modelId="{0BD3DD36-3FCA-5A44-9323-5D4A7D97C9DB}" type="presOf" srcId="{26317DFE-2BA9-435B-A27F-BFE499F45386}" destId="{63BB02DD-548D-5C45-89D8-0357CFE8854C}" srcOrd="0" destOrd="0" presId="urn:microsoft.com/office/officeart/2016/7/layout/VerticalHollowActionList"/>
    <dgm:cxn modelId="{A3F20637-14C8-4848-8C3E-74D0CF661422}" srcId="{407E767A-3B4D-4EB0-94A3-95BAF328AE41}" destId="{F6ABCBFB-6D54-4917-A706-DEDF7B911247}" srcOrd="0" destOrd="0" parTransId="{DA95C576-C384-49C2-8EB1-011A3698AB1A}" sibTransId="{7C322862-7DFF-4685-9C50-85E08438DE67}"/>
    <dgm:cxn modelId="{616DF25D-621B-468C-B386-2E86A54E82D9}" srcId="{128E0E53-5E66-4A38-A09E-9231F21F2E07}" destId="{0D15198C-AF5E-41C5-891E-FDD59EA994DD}" srcOrd="4" destOrd="0" parTransId="{5C0760B0-B46E-425F-B6C9-C07C885AB18B}" sibTransId="{86BAAF35-7D05-423C-89BF-93293CB8B739}"/>
    <dgm:cxn modelId="{5B850D46-E39D-497C-ACCC-6A323ADCA09C}" srcId="{0D15198C-AF5E-41C5-891E-FDD59EA994DD}" destId="{8BB9E53A-3B8F-427B-95A3-438CAC41818F}" srcOrd="0" destOrd="0" parTransId="{F8984493-9DC9-4299-B79A-D21C2844768D}" sibTransId="{D503B2FD-1DD5-490B-99FB-E6B339220C7B}"/>
    <dgm:cxn modelId="{4E03F152-52D2-4982-9E20-FF8DB2EA8A01}" srcId="{128E0E53-5E66-4A38-A09E-9231F21F2E07}" destId="{407E767A-3B4D-4EB0-94A3-95BAF328AE41}" srcOrd="2" destOrd="0" parTransId="{C173FDB2-CBA2-497C-B192-B5F13A3746F2}" sibTransId="{5AB28DF8-85DB-42FD-855D-667A2BA6094E}"/>
    <dgm:cxn modelId="{373FB877-8680-494A-9D6E-7C5D163E3466}" type="presOf" srcId="{0D15198C-AF5E-41C5-891E-FDD59EA994DD}" destId="{E8B3894A-2B28-6A45-9306-E56F770DABA3}" srcOrd="0" destOrd="0" presId="urn:microsoft.com/office/officeart/2016/7/layout/VerticalHollowActionList"/>
    <dgm:cxn modelId="{DB8E6458-0B5C-3B40-81D3-0A78BF4BB4AF}" type="presOf" srcId="{96B7D88F-9415-4A5C-BD2C-DE0C0F78E5A1}" destId="{B2B35D0C-14BA-F845-A355-6BB1CFEFAF22}" srcOrd="0" destOrd="0" presId="urn:microsoft.com/office/officeart/2016/7/layout/VerticalHollowActionList"/>
    <dgm:cxn modelId="{4107E881-1E5F-3346-95FD-03BB08209332}" type="presOf" srcId="{F6ABCBFB-6D54-4917-A706-DEDF7B911247}" destId="{7CE8920B-50E4-F24B-8931-F18CF3673279}" srcOrd="0" destOrd="0" presId="urn:microsoft.com/office/officeart/2016/7/layout/VerticalHollowActionList"/>
    <dgm:cxn modelId="{D7FC6C90-FB0B-4749-88D7-DD471F18C65C}" srcId="{D00566EA-265F-4237-9E8D-0E261716FB5A}" destId="{034664B8-741B-4EF9-9D22-974C79CB8E32}" srcOrd="0" destOrd="0" parTransId="{16AA9FF8-EC01-4CC4-97BC-ACF1CB9C9866}" sibTransId="{DBF4FBBF-32C4-4A37-AFEE-CCF1EE1C3476}"/>
    <dgm:cxn modelId="{5A0CEEA8-F8C1-AF47-BF96-CD618C56FE07}" type="presOf" srcId="{D00566EA-265F-4237-9E8D-0E261716FB5A}" destId="{76BDBFEB-FF0E-C14F-84FF-3D80C5921643}" srcOrd="0" destOrd="0" presId="urn:microsoft.com/office/officeart/2016/7/layout/VerticalHollowActionList"/>
    <dgm:cxn modelId="{868F64AA-EB87-5C4E-B270-D8CC5B7C21EC}" type="presOf" srcId="{BA9A3E7C-E95E-4888-BCF8-A71498B0DD46}" destId="{7EC60F88-9387-574A-A2C7-C85A0A0A0E71}" srcOrd="0" destOrd="0" presId="urn:microsoft.com/office/officeart/2016/7/layout/VerticalHollowActionList"/>
    <dgm:cxn modelId="{C08261B3-FDED-4BA2-9568-D08D25075709}" srcId="{128E0E53-5E66-4A38-A09E-9231F21F2E07}" destId="{96B7D88F-9415-4A5C-BD2C-DE0C0F78E5A1}" srcOrd="3" destOrd="0" parTransId="{E968D817-7A1E-430A-9400-ED28ABD1807A}" sibTransId="{4C3F7940-6F91-4EF7-9C04-3C3CEE23CBD8}"/>
    <dgm:cxn modelId="{B1B4CDCA-D261-40DE-8E5B-3F42D5F090C2}" srcId="{26317DFE-2BA9-435B-A27F-BFE499F45386}" destId="{BA9A3E7C-E95E-4888-BCF8-A71498B0DD46}" srcOrd="0" destOrd="0" parTransId="{BAAB5053-DFF8-4219-81AB-A2876DCB9DA6}" sibTransId="{A8A9C38C-642E-453C-B7EE-F073D698A17F}"/>
    <dgm:cxn modelId="{D19E70D0-C74E-4E32-86DE-89EB09F0529E}" srcId="{96B7D88F-9415-4A5C-BD2C-DE0C0F78E5A1}" destId="{0B5BC1B1-42EC-41ED-AFB7-8E6EEF4D6367}" srcOrd="0" destOrd="0" parTransId="{9A8EC97A-358A-492B-93CC-19962B222F85}" sibTransId="{6A3076E6-91E6-4D04-A387-66FE98F5BDBE}"/>
    <dgm:cxn modelId="{F8AEF4DD-8DE5-2146-ADEC-634E8A42EF1F}" type="presOf" srcId="{407E767A-3B4D-4EB0-94A3-95BAF328AE41}" destId="{1283555C-A596-4B49-8ED6-9AE3260786CB}" srcOrd="0" destOrd="0" presId="urn:microsoft.com/office/officeart/2016/7/layout/VerticalHollowActionList"/>
    <dgm:cxn modelId="{231631E2-F0EC-BB47-8419-AC9272B5BFA8}" type="presOf" srcId="{0B5BC1B1-42EC-41ED-AFB7-8E6EEF4D6367}" destId="{99732F3D-E656-1246-9E10-4A635703E602}" srcOrd="0" destOrd="0" presId="urn:microsoft.com/office/officeart/2016/7/layout/VerticalHollowActionList"/>
    <dgm:cxn modelId="{47482C5F-6F62-EA40-B8C3-C9E4FA7032BC}" type="presParOf" srcId="{AF503BFD-B66A-2D42-A81D-D4F1CB72DDE4}" destId="{D94AF58E-4F2C-B84F-80B0-6C2F29922A5D}" srcOrd="0" destOrd="0" presId="urn:microsoft.com/office/officeart/2016/7/layout/VerticalHollowActionList"/>
    <dgm:cxn modelId="{2CDE0C2B-5C8B-9E4A-A77A-E321806705CB}" type="presParOf" srcId="{D94AF58E-4F2C-B84F-80B0-6C2F29922A5D}" destId="{63BB02DD-548D-5C45-89D8-0357CFE8854C}" srcOrd="0" destOrd="0" presId="urn:microsoft.com/office/officeart/2016/7/layout/VerticalHollowActionList"/>
    <dgm:cxn modelId="{D1B648CC-46BB-0F4C-80CC-D69E8AB71495}" type="presParOf" srcId="{D94AF58E-4F2C-B84F-80B0-6C2F29922A5D}" destId="{7EC60F88-9387-574A-A2C7-C85A0A0A0E71}" srcOrd="1" destOrd="0" presId="urn:microsoft.com/office/officeart/2016/7/layout/VerticalHollowActionList"/>
    <dgm:cxn modelId="{F04979EB-20DD-604D-97DA-F36C5D62BB20}" type="presParOf" srcId="{AF503BFD-B66A-2D42-A81D-D4F1CB72DDE4}" destId="{C4D156B6-D759-8742-A1C9-791779DBAC21}" srcOrd="1" destOrd="0" presId="urn:microsoft.com/office/officeart/2016/7/layout/VerticalHollowActionList"/>
    <dgm:cxn modelId="{77448BA9-FF43-F546-A699-0B59B9BFE043}" type="presParOf" srcId="{AF503BFD-B66A-2D42-A81D-D4F1CB72DDE4}" destId="{7E0B10F2-93AC-0948-950E-ED19FF4F037F}" srcOrd="2" destOrd="0" presId="urn:microsoft.com/office/officeart/2016/7/layout/VerticalHollowActionList"/>
    <dgm:cxn modelId="{C68D5808-183B-A742-979D-E99CBB5C2EEC}" type="presParOf" srcId="{7E0B10F2-93AC-0948-950E-ED19FF4F037F}" destId="{76BDBFEB-FF0E-C14F-84FF-3D80C5921643}" srcOrd="0" destOrd="0" presId="urn:microsoft.com/office/officeart/2016/7/layout/VerticalHollowActionList"/>
    <dgm:cxn modelId="{6A0714FD-4955-5449-82DF-1482CDB9F04F}" type="presParOf" srcId="{7E0B10F2-93AC-0948-950E-ED19FF4F037F}" destId="{DE784DEA-E525-F64A-BBF3-CFF8BA57EAE0}" srcOrd="1" destOrd="0" presId="urn:microsoft.com/office/officeart/2016/7/layout/VerticalHollowActionList"/>
    <dgm:cxn modelId="{DA32FCEB-4B7F-C64D-88D7-7F24B863BEF3}" type="presParOf" srcId="{AF503BFD-B66A-2D42-A81D-D4F1CB72DDE4}" destId="{B473C44F-A779-E84D-A493-D2A18BF28180}" srcOrd="3" destOrd="0" presId="urn:microsoft.com/office/officeart/2016/7/layout/VerticalHollowActionList"/>
    <dgm:cxn modelId="{F66957A6-8EDE-EE4B-9D1E-4BBBB657DEBA}" type="presParOf" srcId="{AF503BFD-B66A-2D42-A81D-D4F1CB72DDE4}" destId="{C8FAB2D8-816A-704F-8489-364D1FC8B118}" srcOrd="4" destOrd="0" presId="urn:microsoft.com/office/officeart/2016/7/layout/VerticalHollowActionList"/>
    <dgm:cxn modelId="{C3CFAE7A-9D8F-4842-A6CA-EFFDFF257C70}" type="presParOf" srcId="{C8FAB2D8-816A-704F-8489-364D1FC8B118}" destId="{1283555C-A596-4B49-8ED6-9AE3260786CB}" srcOrd="0" destOrd="0" presId="urn:microsoft.com/office/officeart/2016/7/layout/VerticalHollowActionList"/>
    <dgm:cxn modelId="{DB6C8526-D5E4-BB45-B3DA-F3AFACF04094}" type="presParOf" srcId="{C8FAB2D8-816A-704F-8489-364D1FC8B118}" destId="{7CE8920B-50E4-F24B-8931-F18CF3673279}" srcOrd="1" destOrd="0" presId="urn:microsoft.com/office/officeart/2016/7/layout/VerticalHollowActionList"/>
    <dgm:cxn modelId="{A125DCB1-8A96-FC46-89B3-7EC754812B0D}" type="presParOf" srcId="{AF503BFD-B66A-2D42-A81D-D4F1CB72DDE4}" destId="{19599206-10AF-EB43-8497-384E7747282E}" srcOrd="5" destOrd="0" presId="urn:microsoft.com/office/officeart/2016/7/layout/VerticalHollowActionList"/>
    <dgm:cxn modelId="{B856B58A-8A92-FE45-B791-ABB325E8A621}" type="presParOf" srcId="{AF503BFD-B66A-2D42-A81D-D4F1CB72DDE4}" destId="{223EF922-AA02-7D47-86AB-2E79CF3D4816}" srcOrd="6" destOrd="0" presId="urn:microsoft.com/office/officeart/2016/7/layout/VerticalHollowActionList"/>
    <dgm:cxn modelId="{EA219FDC-0CE3-B54A-B727-092AC4221F96}" type="presParOf" srcId="{223EF922-AA02-7D47-86AB-2E79CF3D4816}" destId="{B2B35D0C-14BA-F845-A355-6BB1CFEFAF22}" srcOrd="0" destOrd="0" presId="urn:microsoft.com/office/officeart/2016/7/layout/VerticalHollowActionList"/>
    <dgm:cxn modelId="{3F40C657-7289-AB4C-8426-1B1CC32B45AC}" type="presParOf" srcId="{223EF922-AA02-7D47-86AB-2E79CF3D4816}" destId="{99732F3D-E656-1246-9E10-4A635703E602}" srcOrd="1" destOrd="0" presId="urn:microsoft.com/office/officeart/2016/7/layout/VerticalHollowActionList"/>
    <dgm:cxn modelId="{13AAC7C3-03AC-9647-A1CD-E7D381A809F4}" type="presParOf" srcId="{AF503BFD-B66A-2D42-A81D-D4F1CB72DDE4}" destId="{24F80096-C738-934D-9531-C2A150DFA02B}" srcOrd="7" destOrd="0" presId="urn:microsoft.com/office/officeart/2016/7/layout/VerticalHollowActionList"/>
    <dgm:cxn modelId="{92A80B51-17CB-3E44-8EDC-A2863CF2480E}" type="presParOf" srcId="{AF503BFD-B66A-2D42-A81D-D4F1CB72DDE4}" destId="{CCB3CA05-969E-1047-9AB8-2283FD59AD45}" srcOrd="8" destOrd="0" presId="urn:microsoft.com/office/officeart/2016/7/layout/VerticalHollowActionList"/>
    <dgm:cxn modelId="{4EE61549-77C6-B340-86A9-006C2B416913}" type="presParOf" srcId="{CCB3CA05-969E-1047-9AB8-2283FD59AD45}" destId="{E8B3894A-2B28-6A45-9306-E56F770DABA3}" srcOrd="0" destOrd="0" presId="urn:microsoft.com/office/officeart/2016/7/layout/VerticalHollowActionList"/>
    <dgm:cxn modelId="{8FA4CC26-EED2-7E4D-91DC-7196505D295A}" type="presParOf" srcId="{CCB3CA05-969E-1047-9AB8-2283FD59AD45}" destId="{D876A1DE-74FD-E647-8CB2-F6CE890FC6A4}" srcOrd="1" destOrd="0" presId="urn:microsoft.com/office/officeart/2016/7/layout/VerticalHollow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46D49E-43D1-40D7-B537-3E6F850927CF}">
      <dsp:nvSpPr>
        <dsp:cNvPr id="0" name=""/>
        <dsp:cNvSpPr/>
      </dsp:nvSpPr>
      <dsp:spPr>
        <a:xfrm>
          <a:off x="1076213" y="326402"/>
          <a:ext cx="1207710" cy="120771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8F89E1-F478-4539-9C52-80E668B8AEBE}">
      <dsp:nvSpPr>
        <dsp:cNvPr id="0" name=""/>
        <dsp:cNvSpPr/>
      </dsp:nvSpPr>
      <dsp:spPr>
        <a:xfrm>
          <a:off x="338168" y="1887237"/>
          <a:ext cx="26838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School boards and public “ownership”</a:t>
          </a:r>
        </a:p>
      </dsp:txBody>
      <dsp:txXfrm>
        <a:off x="338168" y="1887237"/>
        <a:ext cx="2683800" cy="720000"/>
      </dsp:txXfrm>
    </dsp:sp>
    <dsp:sp modelId="{63580606-8AF5-4A2D-B2B7-FAA295A73DD0}">
      <dsp:nvSpPr>
        <dsp:cNvPr id="0" name=""/>
        <dsp:cNvSpPr/>
      </dsp:nvSpPr>
      <dsp:spPr>
        <a:xfrm>
          <a:off x="4229679" y="326402"/>
          <a:ext cx="1207710" cy="120771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245C6C-6600-4723-84B8-960790D1123C}">
      <dsp:nvSpPr>
        <dsp:cNvPr id="0" name=""/>
        <dsp:cNvSpPr/>
      </dsp:nvSpPr>
      <dsp:spPr>
        <a:xfrm>
          <a:off x="3491634" y="1887237"/>
          <a:ext cx="26838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Engines of education improvement</a:t>
          </a:r>
        </a:p>
      </dsp:txBody>
      <dsp:txXfrm>
        <a:off x="3491634" y="1887237"/>
        <a:ext cx="2683800" cy="720000"/>
      </dsp:txXfrm>
    </dsp:sp>
    <dsp:sp modelId="{68440ADE-BF1E-4799-8F85-557B2B7FDBBE}">
      <dsp:nvSpPr>
        <dsp:cNvPr id="0" name=""/>
        <dsp:cNvSpPr/>
      </dsp:nvSpPr>
      <dsp:spPr>
        <a:xfrm>
          <a:off x="2652946" y="3278188"/>
          <a:ext cx="1207710" cy="1207710"/>
        </a:xfrm>
        <a:prstGeom prst="rect">
          <a:avLst/>
        </a:prstGeom>
        <a:blipFill rotWithShape="1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A640BA-D590-4974-9DD5-B2D32CE5CEC6}">
      <dsp:nvSpPr>
        <dsp:cNvPr id="0" name=""/>
        <dsp:cNvSpPr/>
      </dsp:nvSpPr>
      <dsp:spPr>
        <a:xfrm>
          <a:off x="1914901" y="4839023"/>
          <a:ext cx="26838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Pandemic challenges, opportunities</a:t>
          </a:r>
        </a:p>
      </dsp:txBody>
      <dsp:txXfrm>
        <a:off x="1914901" y="4839023"/>
        <a:ext cx="26838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B09279-024E-4846-B4FE-25416A8785F4}">
      <dsp:nvSpPr>
        <dsp:cNvPr id="0" name=""/>
        <dsp:cNvSpPr/>
      </dsp:nvSpPr>
      <dsp:spPr>
        <a:xfrm>
          <a:off x="4670046" y="574000"/>
          <a:ext cx="2058750" cy="2058750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CD7E05-7A4D-4744-AFF3-E5CFCFCB7213}">
      <dsp:nvSpPr>
        <dsp:cNvPr id="0" name=""/>
        <dsp:cNvSpPr/>
      </dsp:nvSpPr>
      <dsp:spPr>
        <a:xfrm>
          <a:off x="5130550" y="981176"/>
          <a:ext cx="1181250" cy="11812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57AC2E-454C-478F-8787-F45E092D979D}">
      <dsp:nvSpPr>
        <dsp:cNvPr id="0" name=""/>
        <dsp:cNvSpPr/>
      </dsp:nvSpPr>
      <dsp:spPr>
        <a:xfrm>
          <a:off x="4011923" y="3130655"/>
          <a:ext cx="337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 dirty="0"/>
            <a:t>Compliance and safety</a:t>
          </a:r>
        </a:p>
      </dsp:txBody>
      <dsp:txXfrm>
        <a:off x="4011923" y="3130655"/>
        <a:ext cx="3375000" cy="720000"/>
      </dsp:txXfrm>
    </dsp:sp>
    <dsp:sp modelId="{701CC672-4E84-4340-BAE9-BE17E3BA9A16}">
      <dsp:nvSpPr>
        <dsp:cNvPr id="0" name=""/>
        <dsp:cNvSpPr/>
      </dsp:nvSpPr>
      <dsp:spPr>
        <a:xfrm>
          <a:off x="706786" y="588967"/>
          <a:ext cx="2058750" cy="2058750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01D21F-4730-48E0-A8C8-A7B289AE4457}">
      <dsp:nvSpPr>
        <dsp:cNvPr id="0" name=""/>
        <dsp:cNvSpPr/>
      </dsp:nvSpPr>
      <dsp:spPr>
        <a:xfrm>
          <a:off x="1147993" y="988264"/>
          <a:ext cx="1181250" cy="11812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903C94-2EDC-46FA-9D64-FD90724CCCD9}">
      <dsp:nvSpPr>
        <dsp:cNvPr id="0" name=""/>
        <dsp:cNvSpPr/>
      </dsp:nvSpPr>
      <dsp:spPr>
        <a:xfrm>
          <a:off x="157133" y="3072681"/>
          <a:ext cx="337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 dirty="0"/>
            <a:t>Lack of connectivity, devices</a:t>
          </a:r>
        </a:p>
      </dsp:txBody>
      <dsp:txXfrm>
        <a:off x="157133" y="3072681"/>
        <a:ext cx="3375000" cy="720000"/>
      </dsp:txXfrm>
    </dsp:sp>
    <dsp:sp modelId="{0AE257B2-8171-4655-9092-6828E0410155}">
      <dsp:nvSpPr>
        <dsp:cNvPr id="0" name=""/>
        <dsp:cNvSpPr/>
      </dsp:nvSpPr>
      <dsp:spPr>
        <a:xfrm>
          <a:off x="8639993" y="465668"/>
          <a:ext cx="2058750" cy="2058750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9B5C54-FD61-4864-BE56-17F086386AAF}">
      <dsp:nvSpPr>
        <dsp:cNvPr id="0" name=""/>
        <dsp:cNvSpPr/>
      </dsp:nvSpPr>
      <dsp:spPr>
        <a:xfrm>
          <a:off x="9078743" y="904419"/>
          <a:ext cx="1181250" cy="118125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6C9D33-377A-40EB-B87E-BE97064BA01F}">
      <dsp:nvSpPr>
        <dsp:cNvPr id="0" name=""/>
        <dsp:cNvSpPr/>
      </dsp:nvSpPr>
      <dsp:spPr>
        <a:xfrm>
          <a:off x="7981868" y="3165669"/>
          <a:ext cx="337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/>
            <a:t>The surprise is over</a:t>
          </a:r>
        </a:p>
      </dsp:txBody>
      <dsp:txXfrm>
        <a:off x="7981868" y="3165669"/>
        <a:ext cx="337500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F006E8-9045-4DEE-B6C1-76051DA01AA0}">
      <dsp:nvSpPr>
        <dsp:cNvPr id="0" name=""/>
        <dsp:cNvSpPr/>
      </dsp:nvSpPr>
      <dsp:spPr>
        <a:xfrm>
          <a:off x="0" y="3807"/>
          <a:ext cx="6172199" cy="811001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06C882-8306-44C6-90F4-E3A8E7992674}">
      <dsp:nvSpPr>
        <dsp:cNvPr id="0" name=""/>
        <dsp:cNvSpPr/>
      </dsp:nvSpPr>
      <dsp:spPr>
        <a:xfrm>
          <a:off x="245328" y="186282"/>
          <a:ext cx="446050" cy="4460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07950C-342E-47F9-A17D-86B8A9FA8580}">
      <dsp:nvSpPr>
        <dsp:cNvPr id="0" name=""/>
        <dsp:cNvSpPr/>
      </dsp:nvSpPr>
      <dsp:spPr>
        <a:xfrm>
          <a:off x="936706" y="3807"/>
          <a:ext cx="5235493" cy="811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31" tIns="85831" rIns="85831" bIns="85831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Agile leaders</a:t>
          </a:r>
        </a:p>
      </dsp:txBody>
      <dsp:txXfrm>
        <a:off x="936706" y="3807"/>
        <a:ext cx="5235493" cy="811001"/>
      </dsp:txXfrm>
    </dsp:sp>
    <dsp:sp modelId="{992B9BED-0B21-429F-AD14-9DADF64A1EC2}">
      <dsp:nvSpPr>
        <dsp:cNvPr id="0" name=""/>
        <dsp:cNvSpPr/>
      </dsp:nvSpPr>
      <dsp:spPr>
        <a:xfrm>
          <a:off x="0" y="1017559"/>
          <a:ext cx="6172199" cy="811001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C79C84-CB4C-46E1-A6F3-61E284295C04}">
      <dsp:nvSpPr>
        <dsp:cNvPr id="0" name=""/>
        <dsp:cNvSpPr/>
      </dsp:nvSpPr>
      <dsp:spPr>
        <a:xfrm>
          <a:off x="245328" y="1200034"/>
          <a:ext cx="446050" cy="4460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B2EE61-E8AA-40F0-ADA7-7ED5AB8D2276}">
      <dsp:nvSpPr>
        <dsp:cNvPr id="0" name=""/>
        <dsp:cNvSpPr/>
      </dsp:nvSpPr>
      <dsp:spPr>
        <a:xfrm>
          <a:off x="936706" y="1017559"/>
          <a:ext cx="5235493" cy="811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31" tIns="85831" rIns="85831" bIns="85831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Barriers</a:t>
          </a:r>
        </a:p>
      </dsp:txBody>
      <dsp:txXfrm>
        <a:off x="936706" y="1017559"/>
        <a:ext cx="5235493" cy="811001"/>
      </dsp:txXfrm>
    </dsp:sp>
    <dsp:sp modelId="{181DBD22-BDDC-4CA5-87F7-1DA683BCF999}">
      <dsp:nvSpPr>
        <dsp:cNvPr id="0" name=""/>
        <dsp:cNvSpPr/>
      </dsp:nvSpPr>
      <dsp:spPr>
        <a:xfrm>
          <a:off x="0" y="2031311"/>
          <a:ext cx="6172199" cy="811001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10D5D4-5A2C-430F-B999-CA15810858A3}">
      <dsp:nvSpPr>
        <dsp:cNvPr id="0" name=""/>
        <dsp:cNvSpPr/>
      </dsp:nvSpPr>
      <dsp:spPr>
        <a:xfrm>
          <a:off x="245328" y="2213787"/>
          <a:ext cx="446050" cy="44605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C7A2F0-E8B3-47EF-8F9B-20CE465CFAE8}">
      <dsp:nvSpPr>
        <dsp:cNvPr id="0" name=""/>
        <dsp:cNvSpPr/>
      </dsp:nvSpPr>
      <dsp:spPr>
        <a:xfrm>
          <a:off x="936706" y="2031311"/>
          <a:ext cx="5235493" cy="811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31" tIns="85831" rIns="85831" bIns="85831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Practices</a:t>
          </a:r>
        </a:p>
      </dsp:txBody>
      <dsp:txXfrm>
        <a:off x="936706" y="2031311"/>
        <a:ext cx="5235493" cy="811001"/>
      </dsp:txXfrm>
    </dsp:sp>
    <dsp:sp modelId="{1BFA1AB6-FE27-4CEC-91C1-FFC378983F8B}">
      <dsp:nvSpPr>
        <dsp:cNvPr id="0" name=""/>
        <dsp:cNvSpPr/>
      </dsp:nvSpPr>
      <dsp:spPr>
        <a:xfrm>
          <a:off x="0" y="3045063"/>
          <a:ext cx="6172199" cy="811001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3719EA-CC37-4050-8902-6F3BDE05AAEC}">
      <dsp:nvSpPr>
        <dsp:cNvPr id="0" name=""/>
        <dsp:cNvSpPr/>
      </dsp:nvSpPr>
      <dsp:spPr>
        <a:xfrm>
          <a:off x="245328" y="3227539"/>
          <a:ext cx="446050" cy="44605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ADD178-CA3F-4F57-9853-FCF07F0A6BC7}">
      <dsp:nvSpPr>
        <dsp:cNvPr id="0" name=""/>
        <dsp:cNvSpPr/>
      </dsp:nvSpPr>
      <dsp:spPr>
        <a:xfrm>
          <a:off x="936706" y="3045063"/>
          <a:ext cx="5235493" cy="811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31" tIns="85831" rIns="85831" bIns="85831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Evaluation</a:t>
          </a:r>
        </a:p>
      </dsp:txBody>
      <dsp:txXfrm>
        <a:off x="936706" y="3045063"/>
        <a:ext cx="5235493" cy="811001"/>
      </dsp:txXfrm>
    </dsp:sp>
    <dsp:sp modelId="{4AF3CE14-A325-4444-A90E-A5AF5506DB3C}">
      <dsp:nvSpPr>
        <dsp:cNvPr id="0" name=""/>
        <dsp:cNvSpPr/>
      </dsp:nvSpPr>
      <dsp:spPr>
        <a:xfrm>
          <a:off x="0" y="4058815"/>
          <a:ext cx="6172199" cy="811001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A334D6-6262-4DB5-9173-ABABD92DA49B}">
      <dsp:nvSpPr>
        <dsp:cNvPr id="0" name=""/>
        <dsp:cNvSpPr/>
      </dsp:nvSpPr>
      <dsp:spPr>
        <a:xfrm>
          <a:off x="245328" y="4241291"/>
          <a:ext cx="446050" cy="44605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515C2A-7832-4923-8AF9-0DE35BF44818}">
      <dsp:nvSpPr>
        <dsp:cNvPr id="0" name=""/>
        <dsp:cNvSpPr/>
      </dsp:nvSpPr>
      <dsp:spPr>
        <a:xfrm>
          <a:off x="936706" y="4058815"/>
          <a:ext cx="5235493" cy="811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31" tIns="85831" rIns="85831" bIns="85831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Improvement</a:t>
          </a:r>
        </a:p>
      </dsp:txBody>
      <dsp:txXfrm>
        <a:off x="936706" y="4058815"/>
        <a:ext cx="5235493" cy="8110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F388F3-185B-4A66-9AD7-3D803941578C}">
      <dsp:nvSpPr>
        <dsp:cNvPr id="0" name=""/>
        <dsp:cNvSpPr/>
      </dsp:nvSpPr>
      <dsp:spPr>
        <a:xfrm>
          <a:off x="57937" y="310934"/>
          <a:ext cx="1494870" cy="149487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3C486F-2986-4916-ACCC-42C18AEED656}">
      <dsp:nvSpPr>
        <dsp:cNvPr id="0" name=""/>
        <dsp:cNvSpPr/>
      </dsp:nvSpPr>
      <dsp:spPr>
        <a:xfrm>
          <a:off x="371860" y="624857"/>
          <a:ext cx="867024" cy="86702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A10422-6234-4529-9DAA-59A723B74EAE}">
      <dsp:nvSpPr>
        <dsp:cNvPr id="0" name=""/>
        <dsp:cNvSpPr/>
      </dsp:nvSpPr>
      <dsp:spPr>
        <a:xfrm>
          <a:off x="1873137" y="310934"/>
          <a:ext cx="3523623" cy="1494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Plan!</a:t>
          </a:r>
        </a:p>
      </dsp:txBody>
      <dsp:txXfrm>
        <a:off x="1873137" y="310934"/>
        <a:ext cx="3523623" cy="1494870"/>
      </dsp:txXfrm>
    </dsp:sp>
    <dsp:sp modelId="{6C0795DC-94CA-40E0-B15F-5231D66823D9}">
      <dsp:nvSpPr>
        <dsp:cNvPr id="0" name=""/>
        <dsp:cNvSpPr/>
      </dsp:nvSpPr>
      <dsp:spPr>
        <a:xfrm>
          <a:off x="6010725" y="310934"/>
          <a:ext cx="1494870" cy="149487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16F7A3-0E4A-4D0D-9175-7DB3EA72282E}">
      <dsp:nvSpPr>
        <dsp:cNvPr id="0" name=""/>
        <dsp:cNvSpPr/>
      </dsp:nvSpPr>
      <dsp:spPr>
        <a:xfrm>
          <a:off x="6324648" y="624857"/>
          <a:ext cx="867024" cy="86702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BA9C0D-0C88-4DBC-87C5-8256038BAD09}">
      <dsp:nvSpPr>
        <dsp:cNvPr id="0" name=""/>
        <dsp:cNvSpPr/>
      </dsp:nvSpPr>
      <dsp:spPr>
        <a:xfrm>
          <a:off x="7825925" y="310934"/>
          <a:ext cx="3523623" cy="1494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Build alliances</a:t>
          </a:r>
        </a:p>
      </dsp:txBody>
      <dsp:txXfrm>
        <a:off x="7825925" y="310934"/>
        <a:ext cx="3523623" cy="1494870"/>
      </dsp:txXfrm>
    </dsp:sp>
    <dsp:sp modelId="{E4BB9CA3-E208-43DC-8F2F-4DAC385E18DD}">
      <dsp:nvSpPr>
        <dsp:cNvPr id="0" name=""/>
        <dsp:cNvSpPr/>
      </dsp:nvSpPr>
      <dsp:spPr>
        <a:xfrm>
          <a:off x="57937" y="2545532"/>
          <a:ext cx="1494870" cy="149487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3AA6E3-84CD-4947-AAE5-B8CAE1FAC999}">
      <dsp:nvSpPr>
        <dsp:cNvPr id="0" name=""/>
        <dsp:cNvSpPr/>
      </dsp:nvSpPr>
      <dsp:spPr>
        <a:xfrm>
          <a:off x="371860" y="2859455"/>
          <a:ext cx="867024" cy="86702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48B3F3-6B5C-4331-8B3D-E0870277D646}">
      <dsp:nvSpPr>
        <dsp:cNvPr id="0" name=""/>
        <dsp:cNvSpPr/>
      </dsp:nvSpPr>
      <dsp:spPr>
        <a:xfrm>
          <a:off x="1873137" y="2545532"/>
          <a:ext cx="3523623" cy="1494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Communicate with everyone</a:t>
          </a:r>
        </a:p>
      </dsp:txBody>
      <dsp:txXfrm>
        <a:off x="1873137" y="2545532"/>
        <a:ext cx="3523623" cy="1494870"/>
      </dsp:txXfrm>
    </dsp:sp>
    <dsp:sp modelId="{5EA28DAA-20EF-4E79-9305-88A2B39738DF}">
      <dsp:nvSpPr>
        <dsp:cNvPr id="0" name=""/>
        <dsp:cNvSpPr/>
      </dsp:nvSpPr>
      <dsp:spPr>
        <a:xfrm>
          <a:off x="6010725" y="2545532"/>
          <a:ext cx="1494870" cy="149487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3B9AEA-DB49-4C38-A2AB-46F953826745}">
      <dsp:nvSpPr>
        <dsp:cNvPr id="0" name=""/>
        <dsp:cNvSpPr/>
      </dsp:nvSpPr>
      <dsp:spPr>
        <a:xfrm>
          <a:off x="6324648" y="2859455"/>
          <a:ext cx="867024" cy="86702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A25094-4A4E-4381-8C63-DB681C364816}">
      <dsp:nvSpPr>
        <dsp:cNvPr id="0" name=""/>
        <dsp:cNvSpPr/>
      </dsp:nvSpPr>
      <dsp:spPr>
        <a:xfrm>
          <a:off x="7825925" y="2545532"/>
          <a:ext cx="3523623" cy="1494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Revise as needed</a:t>
          </a:r>
        </a:p>
      </dsp:txBody>
      <dsp:txXfrm>
        <a:off x="7825925" y="2545532"/>
        <a:ext cx="3523623" cy="149487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C60F88-9387-574A-A2C7-C85A0A0A0E71}">
      <dsp:nvSpPr>
        <dsp:cNvPr id="0" name=""/>
        <dsp:cNvSpPr/>
      </dsp:nvSpPr>
      <dsp:spPr>
        <a:xfrm>
          <a:off x="1285999" y="2587"/>
          <a:ext cx="5143997" cy="11351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808" tIns="288317" rIns="99808" bIns="288317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Hear all voices</a:t>
          </a:r>
        </a:p>
      </dsp:txBody>
      <dsp:txXfrm>
        <a:off x="1285999" y="2587"/>
        <a:ext cx="5143997" cy="1135104"/>
      </dsp:txXfrm>
    </dsp:sp>
    <dsp:sp modelId="{63BB02DD-548D-5C45-89D8-0357CFE8854C}">
      <dsp:nvSpPr>
        <dsp:cNvPr id="0" name=""/>
        <dsp:cNvSpPr/>
      </dsp:nvSpPr>
      <dsp:spPr>
        <a:xfrm>
          <a:off x="0" y="2587"/>
          <a:ext cx="1285999" cy="113510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051" tIns="112123" rIns="68051" bIns="112123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Hear</a:t>
          </a:r>
        </a:p>
      </dsp:txBody>
      <dsp:txXfrm>
        <a:off x="0" y="2587"/>
        <a:ext cx="1285999" cy="1135104"/>
      </dsp:txXfrm>
    </dsp:sp>
    <dsp:sp modelId="{DE784DEA-E525-F64A-BBF3-CFF8BA57EAE0}">
      <dsp:nvSpPr>
        <dsp:cNvPr id="0" name=""/>
        <dsp:cNvSpPr/>
      </dsp:nvSpPr>
      <dsp:spPr>
        <a:xfrm>
          <a:off x="1285999" y="1205798"/>
          <a:ext cx="5143997" cy="11351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808" tIns="288317" rIns="99808" bIns="288317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Engage not just when problems emerge</a:t>
          </a:r>
        </a:p>
      </dsp:txBody>
      <dsp:txXfrm>
        <a:off x="1285999" y="1205798"/>
        <a:ext cx="5143997" cy="1135104"/>
      </dsp:txXfrm>
    </dsp:sp>
    <dsp:sp modelId="{76BDBFEB-FF0E-C14F-84FF-3D80C5921643}">
      <dsp:nvSpPr>
        <dsp:cNvPr id="0" name=""/>
        <dsp:cNvSpPr/>
      </dsp:nvSpPr>
      <dsp:spPr>
        <a:xfrm>
          <a:off x="0" y="1205798"/>
          <a:ext cx="1285999" cy="113510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051" tIns="112123" rIns="68051" bIns="112123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Engage</a:t>
          </a:r>
        </a:p>
      </dsp:txBody>
      <dsp:txXfrm>
        <a:off x="0" y="1205798"/>
        <a:ext cx="1285999" cy="1135104"/>
      </dsp:txXfrm>
    </dsp:sp>
    <dsp:sp modelId="{7CE8920B-50E4-F24B-8931-F18CF3673279}">
      <dsp:nvSpPr>
        <dsp:cNvPr id="0" name=""/>
        <dsp:cNvSpPr/>
      </dsp:nvSpPr>
      <dsp:spPr>
        <a:xfrm>
          <a:off x="1285999" y="2409009"/>
          <a:ext cx="5143997" cy="11351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808" tIns="288317" rIns="99808" bIns="288317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Ensure equitable resource distribution – among schools, among roles</a:t>
          </a:r>
          <a:br>
            <a:rPr lang="en-US" sz="1300" kern="1200" dirty="0"/>
          </a:br>
          <a:br>
            <a:rPr lang="en-US" sz="1300" kern="1200" dirty="0"/>
          </a:br>
          <a:endParaRPr lang="en-US" sz="1300" kern="1200" dirty="0"/>
        </a:p>
      </dsp:txBody>
      <dsp:txXfrm>
        <a:off x="1285999" y="2409009"/>
        <a:ext cx="5143997" cy="1135104"/>
      </dsp:txXfrm>
    </dsp:sp>
    <dsp:sp modelId="{1283555C-A596-4B49-8ED6-9AE3260786CB}">
      <dsp:nvSpPr>
        <dsp:cNvPr id="0" name=""/>
        <dsp:cNvSpPr/>
      </dsp:nvSpPr>
      <dsp:spPr>
        <a:xfrm>
          <a:off x="0" y="2409009"/>
          <a:ext cx="1285999" cy="113510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051" tIns="112123" rIns="68051" bIns="112123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Ensure</a:t>
          </a:r>
        </a:p>
      </dsp:txBody>
      <dsp:txXfrm>
        <a:off x="0" y="2409009"/>
        <a:ext cx="1285999" cy="1135104"/>
      </dsp:txXfrm>
    </dsp:sp>
    <dsp:sp modelId="{99732F3D-E656-1246-9E10-4A635703E602}">
      <dsp:nvSpPr>
        <dsp:cNvPr id="0" name=""/>
        <dsp:cNvSpPr/>
      </dsp:nvSpPr>
      <dsp:spPr>
        <a:xfrm>
          <a:off x="1285999" y="3612220"/>
          <a:ext cx="5143997" cy="11351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808" tIns="288317" rIns="99808" bIns="288317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Support diverse schools</a:t>
          </a:r>
          <a:br>
            <a:rPr lang="en-US" sz="1300" kern="1200"/>
          </a:br>
          <a:br>
            <a:rPr lang="en-US" sz="1300" kern="1200"/>
          </a:br>
          <a:endParaRPr lang="en-US" sz="1300" kern="1200"/>
        </a:p>
      </dsp:txBody>
      <dsp:txXfrm>
        <a:off x="1285999" y="3612220"/>
        <a:ext cx="5143997" cy="1135104"/>
      </dsp:txXfrm>
    </dsp:sp>
    <dsp:sp modelId="{B2B35D0C-14BA-F845-A355-6BB1CFEFAF22}">
      <dsp:nvSpPr>
        <dsp:cNvPr id="0" name=""/>
        <dsp:cNvSpPr/>
      </dsp:nvSpPr>
      <dsp:spPr>
        <a:xfrm>
          <a:off x="0" y="3612220"/>
          <a:ext cx="1285999" cy="113510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051" tIns="112123" rIns="68051" bIns="112123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Support</a:t>
          </a:r>
        </a:p>
      </dsp:txBody>
      <dsp:txXfrm>
        <a:off x="0" y="3612220"/>
        <a:ext cx="1285999" cy="1135104"/>
      </dsp:txXfrm>
    </dsp:sp>
    <dsp:sp modelId="{D876A1DE-74FD-E647-8CB2-F6CE890FC6A4}">
      <dsp:nvSpPr>
        <dsp:cNvPr id="0" name=""/>
        <dsp:cNvSpPr/>
      </dsp:nvSpPr>
      <dsp:spPr>
        <a:xfrm>
          <a:off x="1285999" y="4815432"/>
          <a:ext cx="5143997" cy="11351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808" tIns="288317" rIns="99808" bIns="288317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Emphasize Data and analytics</a:t>
          </a:r>
        </a:p>
      </dsp:txBody>
      <dsp:txXfrm>
        <a:off x="1285999" y="4815432"/>
        <a:ext cx="5143997" cy="1135104"/>
      </dsp:txXfrm>
    </dsp:sp>
    <dsp:sp modelId="{E8B3894A-2B28-6A45-9306-E56F770DABA3}">
      <dsp:nvSpPr>
        <dsp:cNvPr id="0" name=""/>
        <dsp:cNvSpPr/>
      </dsp:nvSpPr>
      <dsp:spPr>
        <a:xfrm>
          <a:off x="0" y="4815432"/>
          <a:ext cx="1285999" cy="113510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051" tIns="112123" rIns="68051" bIns="112123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Leverage</a:t>
          </a:r>
        </a:p>
      </dsp:txBody>
      <dsp:txXfrm>
        <a:off x="0" y="4815432"/>
        <a:ext cx="1285999" cy="11351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VerticalHollowActionList">
  <dgm:title val="Vertical Hollow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solidFgAcc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A5DF3E-CA9F-45BC-912C-D42A3BAD93E8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8B9846-4E91-4DBC-9E5B-C37C0ACA9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942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ACDA0-FA82-412B-AD37-55169ABBB9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BD609D-309A-4A84-A812-444D1269A3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066431-2E1B-450E-97BB-E4B5CBC09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7C1E5-4A1B-40C8-90CD-47BF9987D17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16FDB62-AB5B-4749-BB17-52A6108E36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775" y="63785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 dirty="0"/>
              <a:t>© Foresight Law + Policy / Gentzel Insights</a:t>
            </a:r>
          </a:p>
        </p:txBody>
      </p:sp>
    </p:spTree>
    <p:extLst>
      <p:ext uri="{BB962C8B-B14F-4D97-AF65-F5344CB8AC3E}">
        <p14:creationId xmlns:p14="http://schemas.microsoft.com/office/powerpoint/2010/main" val="3218736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C2689-E592-41B5-8CE6-D28F07B31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024D3F-CD4D-4AE0-9313-BFFE0F8382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28E64D-4C2D-4D66-9804-65349014A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7C1E5-4A1B-40C8-90CD-47BF9987D17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2AFA850-3561-4E09-B269-5F975B4822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775" y="63785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 dirty="0"/>
              <a:t>© Foresight Law + Policy / Gentzel Insights</a:t>
            </a:r>
          </a:p>
        </p:txBody>
      </p:sp>
    </p:spTree>
    <p:extLst>
      <p:ext uri="{BB962C8B-B14F-4D97-AF65-F5344CB8AC3E}">
        <p14:creationId xmlns:p14="http://schemas.microsoft.com/office/powerpoint/2010/main" val="2785354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CEB38D-28DA-4B4E-AF01-1046F3C54C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B54CB6-4DCB-4B74-9B8C-75B70C825B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67F9C-22CB-42CB-991F-CE00139CF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7C1E5-4A1B-40C8-90CD-47BF9987D17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BFA04DD-1344-4D6D-9767-F8E73586B1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775" y="63785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 dirty="0"/>
              <a:t>© Foresight Law + Policy / Gentzel Insights</a:t>
            </a:r>
          </a:p>
        </p:txBody>
      </p:sp>
    </p:spTree>
    <p:extLst>
      <p:ext uri="{BB962C8B-B14F-4D97-AF65-F5344CB8AC3E}">
        <p14:creationId xmlns:p14="http://schemas.microsoft.com/office/powerpoint/2010/main" val="4009595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5381B-180E-43C4-AB2D-088BDABF1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A9F35-25BB-4B92-A282-CDA0DAEB73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84DDA5-1546-4E3D-B79F-83C83929C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7C1E5-4A1B-40C8-90CD-47BF9987D17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DC46EAF-6CCE-46B4-BF6C-E1A005ABA9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775" y="63785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 dirty="0"/>
              <a:t>© Foresight Law + Policy / Gentzel Insights</a:t>
            </a:r>
          </a:p>
        </p:txBody>
      </p:sp>
    </p:spTree>
    <p:extLst>
      <p:ext uri="{BB962C8B-B14F-4D97-AF65-F5344CB8AC3E}">
        <p14:creationId xmlns:p14="http://schemas.microsoft.com/office/powerpoint/2010/main" val="3175104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9B4A4-FED7-4360-AC36-B2E5FCE00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941240-C378-48A7-81B4-D411F4A89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D40F76-701B-460B-8F61-B5F354699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7C1E5-4A1B-40C8-90CD-47BF9987D17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2477066-5CF3-4396-BA08-B5D8C518F4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775" y="63785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 dirty="0"/>
              <a:t>© Foresight Law + Policy / Gentzel Insights</a:t>
            </a:r>
          </a:p>
        </p:txBody>
      </p:sp>
    </p:spTree>
    <p:extLst>
      <p:ext uri="{BB962C8B-B14F-4D97-AF65-F5344CB8AC3E}">
        <p14:creationId xmlns:p14="http://schemas.microsoft.com/office/powerpoint/2010/main" val="2211124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27DD0-CBBE-4C54-8A83-B7E93B0DF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6FDEAE-D679-4557-ADA0-19D89CC3FF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18ABD5-758E-4E3E-98B2-65B96AD34B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0043C8-EA5B-47C6-95AF-F81FE18A6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7C1E5-4A1B-40C8-90CD-47BF9987D17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D60F15B-7BC9-4BF2-A08F-646C28AE99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775" y="63785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 dirty="0"/>
              <a:t>© Foresight Law + Policy / Gentzel Insights</a:t>
            </a:r>
          </a:p>
        </p:txBody>
      </p:sp>
    </p:spTree>
    <p:extLst>
      <p:ext uri="{BB962C8B-B14F-4D97-AF65-F5344CB8AC3E}">
        <p14:creationId xmlns:p14="http://schemas.microsoft.com/office/powerpoint/2010/main" val="3741503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0C41B-BCD6-4FCB-94A9-4CBB4E0C3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8A9A9-36DF-4ABA-8569-15B3F01C6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F9017B-DEF4-4447-9A58-4474B0FE0E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06DFC7-9333-4392-BC80-710EF4E019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3DCCD8-0BD2-4A9A-9580-8CE1CCD8F1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CEA74F-30A6-4221-8E24-680E6662F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7C1E5-4A1B-40C8-90CD-47BF9987D17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777F913-A1BC-4741-B3EE-C0172BADDBC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04775" y="63785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 dirty="0"/>
              <a:t>© Foresight Law + Policy / Gentzel Insights</a:t>
            </a:r>
          </a:p>
        </p:txBody>
      </p:sp>
    </p:spTree>
    <p:extLst>
      <p:ext uri="{BB962C8B-B14F-4D97-AF65-F5344CB8AC3E}">
        <p14:creationId xmlns:p14="http://schemas.microsoft.com/office/powerpoint/2010/main" val="1005076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0EEB3-F0E3-4F7C-B10D-8CD7D0383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4A8508-B87C-47FF-8C2F-33C486574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7C1E5-4A1B-40C8-90CD-47BF9987D17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CD5526A-2ED6-49C0-907B-9253110465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775" y="63785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 dirty="0"/>
              <a:t>© Foresight Law + Policy / Gentzel Insights</a:t>
            </a:r>
          </a:p>
        </p:txBody>
      </p:sp>
    </p:spTree>
    <p:extLst>
      <p:ext uri="{BB962C8B-B14F-4D97-AF65-F5344CB8AC3E}">
        <p14:creationId xmlns:p14="http://schemas.microsoft.com/office/powerpoint/2010/main" val="49544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482F56-66B7-417D-B039-0C63D063B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7C1E5-4A1B-40C8-90CD-47BF9987D17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67FF67-6D80-4E6A-9C0C-16A07BB319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775" y="63785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 dirty="0"/>
              <a:t>© Foresight Law + Policy / Gentzel Insights</a:t>
            </a:r>
          </a:p>
        </p:txBody>
      </p:sp>
    </p:spTree>
    <p:extLst>
      <p:ext uri="{BB962C8B-B14F-4D97-AF65-F5344CB8AC3E}">
        <p14:creationId xmlns:p14="http://schemas.microsoft.com/office/powerpoint/2010/main" val="439229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8DA29-2A08-4D2E-AA76-AF0B8FB96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3E9114-8E36-450A-B77C-33F667323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00DAFB-EEFE-412D-B9A7-731D3806B3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F7ECB3-D8C6-4389-B162-4361C403A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500" y="6321425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r>
              <a:rPr lang="en-US" dirty="0"/>
              <a:t>© Foresight Law + Policy / Gentzel Insights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00B655-659B-4853-A1A7-F2E97074A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7C1E5-4A1B-40C8-90CD-47BF9987D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76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C3B8B-4D87-42F6-A985-C2DD5CF0F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340F26-312F-489B-AB81-58F5400FA4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525BDA-BB48-4BE4-BEBB-A2D5403CDE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2D4076-2643-499A-845C-2253F57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7C1E5-4A1B-40C8-90CD-47BF9987D17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4E1C60C-C0A4-46FB-8E1E-EB7F217A90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775" y="63785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 dirty="0"/>
              <a:t>© Foresight Law + Policy / Gentzel Insights</a:t>
            </a:r>
          </a:p>
        </p:txBody>
      </p:sp>
    </p:spTree>
    <p:extLst>
      <p:ext uri="{BB962C8B-B14F-4D97-AF65-F5344CB8AC3E}">
        <p14:creationId xmlns:p14="http://schemas.microsoft.com/office/powerpoint/2010/main" val="1639444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9BBCAF-4582-435F-92FF-71B8D17E7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36D260-814D-4FC1-809E-FC9B80CECF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19EBFD-1A92-491C-8084-B7DAA491A3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775" y="63785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 dirty="0"/>
              <a:t>© Foresight Law + Policy / Gentzel Insights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C46154-C824-46EF-90D6-B40ABEEA9B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7C1E5-4A1B-40C8-90CD-47BF9987D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12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hyperlink" Target="https://www.linkedin.com/company/11816553/admin/" TargetMode="External"/><Relationship Id="rId7" Type="http://schemas.openxmlformats.org/officeDocument/2006/relationships/hyperlink" Target="https://www.facebook.com/FLPAdvisors/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emf"/><Relationship Id="rId5" Type="http://schemas.openxmlformats.org/officeDocument/2006/relationships/hyperlink" Target="https://twitter.com/search?q=%40FLPAdvisors&amp;src=typed_query" TargetMode="Externa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4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7CA0DAA6-33B8-4A25-810D-2F4D816FB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97259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AFEB60-BAC6-A44A-9DD7-B724EDA85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630" y="2281312"/>
            <a:ext cx="3377183" cy="3681976"/>
          </a:xfrm>
          <a:noFill/>
        </p:spPr>
        <p:txBody>
          <a:bodyPr vert="horz" lIns="91440" tIns="45720" rIns="91440" bIns="45720" rtlCol="0" anchor="b">
            <a:normAutofit fontScale="90000"/>
          </a:bodyPr>
          <a:lstStyle/>
          <a:p>
            <a:br>
              <a:rPr lang="en-US" sz="3100" b="1" dirty="0">
                <a:solidFill>
                  <a:schemeClr val="bg1"/>
                </a:solidFill>
              </a:rPr>
            </a:br>
            <a:r>
              <a:rPr lang="en-US" sz="3100" b="1" dirty="0">
                <a:solidFill>
                  <a:schemeClr val="bg1"/>
                </a:solidFill>
              </a:rPr>
              <a:t>Foresight Law + Policy Policy Forum: </a:t>
            </a:r>
            <a:br>
              <a:rPr lang="en-US" sz="3100" b="1" dirty="0">
                <a:solidFill>
                  <a:schemeClr val="bg1"/>
                </a:solidFill>
              </a:rPr>
            </a:br>
            <a:br>
              <a:rPr lang="en-US" sz="3100" b="1" dirty="0">
                <a:solidFill>
                  <a:schemeClr val="bg1"/>
                </a:solidFill>
              </a:rPr>
            </a:br>
            <a:r>
              <a:rPr lang="en-US" sz="3100" b="1" dirty="0">
                <a:solidFill>
                  <a:schemeClr val="bg1"/>
                </a:solidFill>
              </a:rPr>
              <a:t>A panel discussion featuring former NSBA Executive Director Tom Gentzel about LEA Innovation</a:t>
            </a:r>
            <a:br>
              <a:rPr lang="en-US" sz="3100" b="1" dirty="0">
                <a:solidFill>
                  <a:schemeClr val="bg1"/>
                </a:solidFill>
              </a:rPr>
            </a:br>
            <a:br>
              <a:rPr lang="en-US" sz="3100" b="1" dirty="0">
                <a:solidFill>
                  <a:schemeClr val="bg1"/>
                </a:solidFill>
              </a:rPr>
            </a:br>
            <a:r>
              <a:rPr lang="en-US" sz="3100" b="1" dirty="0">
                <a:solidFill>
                  <a:schemeClr val="bg1"/>
                </a:solidFill>
              </a:rPr>
              <a:t>Video | October</a:t>
            </a:r>
            <a:r>
              <a:rPr lang="en-US" sz="3100" dirty="0">
                <a:solidFill>
                  <a:schemeClr val="bg1"/>
                </a:solidFill>
              </a:rPr>
              <a:t> 28, 2020</a:t>
            </a:r>
            <a:br>
              <a:rPr lang="en-US" sz="3100" dirty="0">
                <a:solidFill>
                  <a:schemeClr val="bg1"/>
                </a:solidFill>
              </a:rPr>
            </a:br>
            <a:endParaRPr lang="en-US" sz="3100" dirty="0">
              <a:solidFill>
                <a:schemeClr val="bg1"/>
              </a:solidFill>
            </a:endParaRPr>
          </a:p>
        </p:txBody>
      </p:sp>
      <p:pic>
        <p:nvPicPr>
          <p:cNvPr id="10" name="Content Placeholder 9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CFBA56F1-83E6-2949-9F7A-66218D9177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10" r="1" b="2423"/>
          <a:stretch/>
        </p:blipFill>
        <p:spPr>
          <a:xfrm>
            <a:off x="4679797" y="0"/>
            <a:ext cx="75377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632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A39A2-BBCD-4AD7-B464-5C9A4DA99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365" y="1445066"/>
            <a:ext cx="4609057" cy="167797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3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Thomas J. Gentzel</a:t>
            </a:r>
            <a:br>
              <a:rPr lang="en-US" sz="33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Principal, Gentzel Insights LLC</a:t>
            </a:r>
            <a:br>
              <a:rPr lang="en-US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700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Executive Director &amp; CEO Emeritus,</a:t>
            </a:r>
            <a:br>
              <a:rPr lang="en-US" sz="2700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700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National School Boards Association</a:t>
            </a:r>
            <a:br>
              <a:rPr lang="en-US" sz="2200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2200" i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A607C1-C4A4-445A-A2B6-3774AFA88C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5882" y="3412731"/>
            <a:ext cx="5030118" cy="2091868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Contact:</a:t>
            </a:r>
          </a:p>
          <a:p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Phone: (717) 574-2536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Email: 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gentzelinsights@yahoo.com</a:t>
            </a:r>
            <a:endParaRPr lang="en-US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dirty="0">
                <a:solidFill>
                  <a:schemeClr val="tx1"/>
                </a:solidFill>
              </a:rPr>
              <a:t>Website: www.gentzelinsights.com</a:t>
            </a:r>
          </a:p>
          <a:p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Twitter: @Tom_Gentzel</a:t>
            </a:r>
          </a:p>
        </p:txBody>
      </p:sp>
      <p:pic>
        <p:nvPicPr>
          <p:cNvPr id="5" name="Picture 4" descr="Text, icon&#10;&#10;Description automatically generated">
            <a:extLst>
              <a:ext uri="{FF2B5EF4-FFF2-40B4-BE49-F238E27FC236}">
                <a16:creationId xmlns:a16="http://schemas.microsoft.com/office/drawing/2014/main" id="{D9652611-0541-4471-A36D-42585A3170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579" y="2667332"/>
            <a:ext cx="5079371" cy="146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026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ign on an empty highway&#10;&#10;Description automatically generated">
            <a:extLst>
              <a:ext uri="{FF2B5EF4-FFF2-40B4-BE49-F238E27FC236}">
                <a16:creationId xmlns:a16="http://schemas.microsoft.com/office/drawing/2014/main" id="{BBAB1B31-F051-1A4E-8888-45B7DD5CC7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25" r="8926" b="-1"/>
          <a:stretch/>
        </p:blipFill>
        <p:spPr>
          <a:xfrm>
            <a:off x="-1504" y="1282"/>
            <a:ext cx="12191980" cy="6856718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DEC392E4-F930-1E48-8DB8-D5485099BDC4}"/>
              </a:ext>
            </a:extLst>
          </p:cNvPr>
          <p:cNvSpPr txBox="1"/>
          <p:nvPr/>
        </p:nvSpPr>
        <p:spPr>
          <a:xfrm>
            <a:off x="2210419" y="2436632"/>
            <a:ext cx="7241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www.FLPAdvisors.com | 800 Maine Avenue, S.W., Washington, D.C. 20024</a:t>
            </a:r>
          </a:p>
        </p:txBody>
      </p:sp>
      <p:pic>
        <p:nvPicPr>
          <p:cNvPr id="31" name="Picture 1">
            <a:hlinkClick r:id="rId3"/>
            <a:extLst>
              <a:ext uri="{FF2B5EF4-FFF2-40B4-BE49-F238E27FC236}">
                <a16:creationId xmlns:a16="http://schemas.microsoft.com/office/drawing/2014/main" id="{4F1BBD4E-A674-944F-91CB-3DA9BCFF1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7440" y="225449"/>
            <a:ext cx="447040" cy="34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>
            <a:hlinkClick r:id="rId5"/>
            <a:extLst>
              <a:ext uri="{FF2B5EF4-FFF2-40B4-BE49-F238E27FC236}">
                <a16:creationId xmlns:a16="http://schemas.microsoft.com/office/drawing/2014/main" id="{DD9CEA4E-D45A-774F-AECC-0B1689CCB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1119" y="231799"/>
            <a:ext cx="349250" cy="34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>
            <a:hlinkClick r:id="rId7"/>
            <a:extLst>
              <a:ext uri="{FF2B5EF4-FFF2-40B4-BE49-F238E27FC236}">
                <a16:creationId xmlns:a16="http://schemas.microsoft.com/office/drawing/2014/main" id="{B5B0D95F-62CF-D940-9072-5A313E86E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2073" y="212114"/>
            <a:ext cx="363220" cy="36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910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05A9B9-82E8-49D0-9A28-25F1C10C5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Introduction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914D328-2BBA-456C-A872-BFE0FAE6D0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4746971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8073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807CF-CA84-4C42-9FB9-A11EEB24F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573" y="320675"/>
            <a:ext cx="11407487" cy="1325563"/>
          </a:xfrm>
        </p:spPr>
        <p:txBody>
          <a:bodyPr>
            <a:normAutofit/>
          </a:bodyPr>
          <a:lstStyle/>
          <a:p>
            <a:r>
              <a:rPr lang="en-US" sz="5400"/>
              <a:t>The Need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E32B78-23DD-4E77-8B9C-7779E3BF2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6124" cy="6858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3C59BBC-52D2-4BB3-ACD9-2501E85666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0815723"/>
              </p:ext>
            </p:extLst>
          </p:nvPr>
        </p:nvGraphicFramePr>
        <p:xfrm>
          <a:off x="396574" y="1825625"/>
          <a:ext cx="1140748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16027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5DE11-CAC1-4EE9-B4F7-95A92F66D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Planning and Leadership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0AA166D9-5663-4EA2-ADC0-26C3ECFC6C82}"/>
              </a:ext>
            </a:extLst>
          </p:cNvPr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3972952019"/>
              </p:ext>
            </p:extLst>
          </p:nvPr>
        </p:nvGraphicFramePr>
        <p:xfrm>
          <a:off x="5183188" y="987425"/>
          <a:ext cx="61722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>
            <a:extLst>
              <a:ext uri="{FF2B5EF4-FFF2-40B4-BE49-F238E27FC236}">
                <a16:creationId xmlns:a16="http://schemas.microsoft.com/office/drawing/2014/main" id="{38DD9BBB-9D26-490F-8687-0FD955038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98" y="2571750"/>
            <a:ext cx="3876197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545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54E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895600" y="5768204"/>
            <a:ext cx="6400800" cy="0"/>
          </a:xfrm>
          <a:prstGeom prst="line">
            <a:avLst/>
          </a:prstGeom>
          <a:ln>
            <a:solidFill>
              <a:srgbClr val="354E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3F34CDE-1D9C-42A8-AB15-1AAA48AC5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980" y="4277356"/>
            <a:ext cx="9966960" cy="15603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354E67"/>
                </a:solidFill>
              </a:rPr>
              <a:t>Communication and Engagement</a:t>
            </a:r>
          </a:p>
        </p:txBody>
      </p:sp>
      <p:pic>
        <p:nvPicPr>
          <p:cNvPr id="1026" name="Picture 2" descr="Communication Team Clipart Communication Strategies - Communications Team  Transparent PNG - 900x412 - Free Download on NicePNG">
            <a:extLst>
              <a:ext uri="{FF2B5EF4-FFF2-40B4-BE49-F238E27FC236}">
                <a16:creationId xmlns:a16="http://schemas.microsoft.com/office/drawing/2014/main" id="{A9081E1F-DE17-4465-A855-5C74945E020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9" r="1" b="26376"/>
          <a:stretch/>
        </p:blipFill>
        <p:spPr bwMode="auto">
          <a:xfrm>
            <a:off x="243840" y="256540"/>
            <a:ext cx="11704320" cy="376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990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1">
            <a:extLst>
              <a:ext uri="{FF2B5EF4-FFF2-40B4-BE49-F238E27FC236}">
                <a16:creationId xmlns:a16="http://schemas.microsoft.com/office/drawing/2014/main" id="{08E89D5E-1885-4160-AC77-CC471DD1D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DB9B5E-CB4D-44B6-91B6-0BD4C84DA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277" y="712269"/>
            <a:ext cx="3370998" cy="5502264"/>
          </a:xfrm>
        </p:spPr>
        <p:txBody>
          <a:bodyPr>
            <a:normAutofit/>
          </a:bodyPr>
          <a:lstStyle/>
          <a:p>
            <a:r>
              <a:rPr lang="en-US" sz="3700">
                <a:solidFill>
                  <a:srgbClr val="FFFFFF"/>
                </a:solidFill>
              </a:rPr>
              <a:t>Communication and Engagement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50D2BD1-98F9-412D-905B-3A843EF40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85216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2D30F88C-B61F-455E-B1E0-3181A7DAFD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552" y="712269"/>
            <a:ext cx="5067300" cy="559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033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E9080-379C-4B43-8174-2B9DF22E5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378" y="320675"/>
            <a:ext cx="11407487" cy="1325563"/>
          </a:xfrm>
        </p:spPr>
        <p:txBody>
          <a:bodyPr>
            <a:normAutofit/>
          </a:bodyPr>
          <a:lstStyle/>
          <a:p>
            <a:r>
              <a:rPr lang="en-US" sz="5400">
                <a:solidFill>
                  <a:schemeClr val="accent5"/>
                </a:solidFill>
              </a:rPr>
              <a:t>Communication and Engagement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B6037D5-B037-43CE-8416-03D5D59B1B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5122614"/>
              </p:ext>
            </p:extLst>
          </p:nvPr>
        </p:nvGraphicFramePr>
        <p:xfrm>
          <a:off x="391379" y="1825625"/>
          <a:ext cx="1140748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9672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03D07-238D-4220-ABE0-8BEF76EC5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831" y="2055041"/>
            <a:ext cx="4957892" cy="1624731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7500" b="1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PROMOTING EQUITY</a:t>
            </a:r>
          </a:p>
        </p:txBody>
      </p:sp>
      <p:graphicFrame>
        <p:nvGraphicFramePr>
          <p:cNvPr id="25" name="Text Placeholder 2">
            <a:extLst>
              <a:ext uri="{FF2B5EF4-FFF2-40B4-BE49-F238E27FC236}">
                <a16:creationId xmlns:a16="http://schemas.microsoft.com/office/drawing/2014/main" id="{70CFAC42-48CA-46E6-9040-80E6FCB6A4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2290540"/>
              </p:ext>
            </p:extLst>
          </p:nvPr>
        </p:nvGraphicFramePr>
        <p:xfrm>
          <a:off x="5040643" y="338456"/>
          <a:ext cx="6429997" cy="5953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9275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03D07-238D-4220-ABE0-8BEF76EC5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606" y="1804269"/>
            <a:ext cx="4031768" cy="1624731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7500" b="1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Funding fo</a:t>
            </a:r>
            <a:r>
              <a:rPr lang="en-US" sz="7500" b="1" dirty="0">
                <a:solidFill>
                  <a:schemeClr val="accent1">
                    <a:lumMod val="75000"/>
                  </a:schemeClr>
                </a:solidFill>
              </a:rPr>
              <a:t>r Innovation</a:t>
            </a:r>
            <a:endParaRPr lang="en-US" sz="7500" b="1" kern="120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78C0ECC-C0AA-0442-8D69-66BBF8EC4792}"/>
              </a:ext>
            </a:extLst>
          </p:cNvPr>
          <p:cNvSpPr/>
          <p:nvPr/>
        </p:nvSpPr>
        <p:spPr>
          <a:xfrm>
            <a:off x="5389302" y="1915776"/>
            <a:ext cx="614620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Funding constraints - especially given the pandemic - may make it very difficult to develop and pursue new innovations. </a:t>
            </a:r>
          </a:p>
          <a:p>
            <a:pPr fontAlgn="base"/>
            <a:endParaRPr lang="en-US" dirty="0">
              <a:solidFill>
                <a:srgbClr val="000000"/>
              </a:solidFill>
              <a:latin typeface="Calibri Light" panose="020F0302020204030204" pitchFamily="34" charset="0"/>
              <a:ea typeface="Times New Roman" panose="02020603050405020304" pitchFamily="18" charset="0"/>
            </a:endParaRPr>
          </a:p>
          <a:p>
            <a:pPr fontAlgn="base"/>
            <a:r>
              <a:rPr lang="en-US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The CARES Act provided $13.5 billion for elementary and secondary schools and an additional $3 billion for governors that may be used for K-12 initiatives. </a:t>
            </a:r>
          </a:p>
          <a:p>
            <a:pPr fontAlgn="base"/>
            <a:endParaRPr lang="en-US" dirty="0">
              <a:solidFill>
                <a:srgbClr val="000000"/>
              </a:solidFill>
              <a:latin typeface="Calibri Light" panose="020F0302020204030204" pitchFamily="34" charset="0"/>
              <a:ea typeface="Times New Roman" panose="02020603050405020304" pitchFamily="18" charset="0"/>
            </a:endParaRPr>
          </a:p>
          <a:p>
            <a:pPr fontAlgn="base"/>
            <a:r>
              <a:rPr lang="en-US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Congress granted schools the ability to use these funds for a vast array of activities and needs, including the innovation actions described by this paper. </a:t>
            </a:r>
          </a:p>
        </p:txBody>
      </p:sp>
    </p:spTree>
    <p:extLst>
      <p:ext uri="{BB962C8B-B14F-4D97-AF65-F5344CB8AC3E}">
        <p14:creationId xmlns:p14="http://schemas.microsoft.com/office/powerpoint/2010/main" val="32155088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278</Words>
  <Application>Microsoft Office PowerPoint</Application>
  <PresentationFormat>Widescreen</PresentationFormat>
  <Paragraphs>46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 Foresight Law + Policy Policy Forum:   A panel discussion featuring former NSBA Executive Director Tom Gentzel about LEA Innovation  Video | October 28, 2020 </vt:lpstr>
      <vt:lpstr>Introduction</vt:lpstr>
      <vt:lpstr>The Need</vt:lpstr>
      <vt:lpstr>Planning and Leadership</vt:lpstr>
      <vt:lpstr>Communication and Engagement</vt:lpstr>
      <vt:lpstr>Communication and Engagement</vt:lpstr>
      <vt:lpstr>Communication and Engagement</vt:lpstr>
      <vt:lpstr>PROMOTING EQUITY</vt:lpstr>
      <vt:lpstr>Funding for Innovation</vt:lpstr>
      <vt:lpstr>Thomas J. Gentzel Principal, Gentzel Insights LLC  Executive Director &amp; CEO Emeritus, National School Boards Association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Foresight Law + Policy Policy Forum:   A panel discussion featuring former NSBA Executive Director Tom Gentzel about LEA Innovation  Video | October 28, 2020</dc:title>
  <dc:creator>Reg Leichty</dc:creator>
  <cp:lastModifiedBy>Jamie Brandon</cp:lastModifiedBy>
  <cp:revision>4</cp:revision>
  <dcterms:created xsi:type="dcterms:W3CDTF">2020-10-26T14:46:04Z</dcterms:created>
  <dcterms:modified xsi:type="dcterms:W3CDTF">2020-10-26T20:49:03Z</dcterms:modified>
</cp:coreProperties>
</file>